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850" r:id="rId5"/>
    <p:sldId id="854" r:id="rId6"/>
    <p:sldId id="427" r:id="rId7"/>
    <p:sldId id="429" r:id="rId8"/>
    <p:sldId id="433" r:id="rId9"/>
    <p:sldId id="431" r:id="rId10"/>
    <p:sldId id="436" r:id="rId11"/>
    <p:sldId id="434" r:id="rId12"/>
    <p:sldId id="439" r:id="rId13"/>
    <p:sldId id="440" r:id="rId14"/>
    <p:sldId id="267" r:id="rId15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n Sami" initials="IS" lastIdx="17" clrIdx="0">
    <p:extLst>
      <p:ext uri="{19B8F6BF-5375-455C-9EA6-DF929625EA0E}">
        <p15:presenceInfo xmlns:p15="http://schemas.microsoft.com/office/powerpoint/2012/main" userId="Iman Sa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59"/>
    <a:srgbClr val="2C5C65"/>
    <a:srgbClr val="FFFFFF"/>
    <a:srgbClr val="CEB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396A9-8098-4129-859A-749346DC8ACF}" v="239" dt="2023-05-18T10:08:45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77645" autoAdjust="0"/>
  </p:normalViewPr>
  <p:slideViewPr>
    <p:cSldViewPr snapToGrid="0">
      <p:cViewPr varScale="1">
        <p:scale>
          <a:sx n="49" d="100"/>
          <a:sy n="49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0023C-0D74-4DC4-A791-CD33FACC0056}" type="doc">
      <dgm:prSet loTypeId="urn:microsoft.com/office/officeart/2005/8/layout/matrix3" loCatId="matrix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381E34D-C511-4646-B896-E57A8D6AA07A}">
      <dgm:prSet/>
      <dgm:spPr/>
      <dgm:t>
        <a:bodyPr/>
        <a:lstStyle/>
        <a:p>
          <a:r>
            <a:rPr lang="en-GB" dirty="0"/>
            <a:t>The physical movement of goods and people continues to challenge Governments.</a:t>
          </a:r>
          <a:endParaRPr lang="en-US" dirty="0"/>
        </a:p>
      </dgm:t>
    </dgm:pt>
    <dgm:pt modelId="{A46EB41F-C85D-456D-B237-85AE795E7CEC}" type="parTrans" cxnId="{33750419-D7CE-4244-81BA-37D55DFC57C4}">
      <dgm:prSet/>
      <dgm:spPr/>
      <dgm:t>
        <a:bodyPr/>
        <a:lstStyle/>
        <a:p>
          <a:endParaRPr lang="en-US"/>
        </a:p>
      </dgm:t>
    </dgm:pt>
    <dgm:pt modelId="{0203DEB8-A08C-498D-9A61-CA77BBEE05FC}" type="sibTrans" cxnId="{33750419-D7CE-4244-81BA-37D55DFC57C4}">
      <dgm:prSet/>
      <dgm:spPr/>
      <dgm:t>
        <a:bodyPr/>
        <a:lstStyle/>
        <a:p>
          <a:endParaRPr lang="en-US"/>
        </a:p>
      </dgm:t>
    </dgm:pt>
    <dgm:pt modelId="{68F7719C-0379-4928-840C-622FE0B2FE88}">
      <dgm:prSet/>
      <dgm:spPr/>
      <dgm:t>
        <a:bodyPr/>
        <a:lstStyle/>
        <a:p>
          <a:r>
            <a:rPr lang="en-GB" dirty="0"/>
            <a:t>The freedom of movement of information, whether financial figures, ideas or intellectual property, flows fast across borders.</a:t>
          </a:r>
          <a:endParaRPr lang="en-US" dirty="0"/>
        </a:p>
      </dgm:t>
    </dgm:pt>
    <dgm:pt modelId="{DCB9EC1C-98B2-4ACE-BE4D-324C1F8F917A}" type="parTrans" cxnId="{18E5AADD-47F1-459E-A36A-A3B126305B4F}">
      <dgm:prSet/>
      <dgm:spPr/>
      <dgm:t>
        <a:bodyPr/>
        <a:lstStyle/>
        <a:p>
          <a:endParaRPr lang="en-US"/>
        </a:p>
      </dgm:t>
    </dgm:pt>
    <dgm:pt modelId="{A7A2C6D1-5DD4-4488-B535-D1F8DD1BAE0D}" type="sibTrans" cxnId="{18E5AADD-47F1-459E-A36A-A3B126305B4F}">
      <dgm:prSet/>
      <dgm:spPr/>
      <dgm:t>
        <a:bodyPr/>
        <a:lstStyle/>
        <a:p>
          <a:endParaRPr lang="en-US"/>
        </a:p>
      </dgm:t>
    </dgm:pt>
    <dgm:pt modelId="{1DB59988-17CB-4F42-A620-9DE80EB3B620}">
      <dgm:prSet/>
      <dgm:spPr/>
      <dgm:t>
        <a:bodyPr/>
        <a:lstStyle/>
        <a:p>
          <a:r>
            <a:rPr lang="en-GB" dirty="0"/>
            <a:t>Fundamental societal changes in personal aspirations, values and expectations of leadership.</a:t>
          </a:r>
          <a:endParaRPr lang="en-US" dirty="0"/>
        </a:p>
      </dgm:t>
    </dgm:pt>
    <dgm:pt modelId="{00F3D3F0-ABA7-4720-824A-7F02B19260CC}" type="parTrans" cxnId="{F9604787-600F-4700-AD09-8904D5715D31}">
      <dgm:prSet/>
      <dgm:spPr/>
      <dgm:t>
        <a:bodyPr/>
        <a:lstStyle/>
        <a:p>
          <a:endParaRPr lang="en-US"/>
        </a:p>
      </dgm:t>
    </dgm:pt>
    <dgm:pt modelId="{72800D00-D4C7-4A01-838E-A5ECFE1C9A20}" type="sibTrans" cxnId="{F9604787-600F-4700-AD09-8904D5715D31}">
      <dgm:prSet/>
      <dgm:spPr/>
      <dgm:t>
        <a:bodyPr/>
        <a:lstStyle/>
        <a:p>
          <a:endParaRPr lang="en-US"/>
        </a:p>
      </dgm:t>
    </dgm:pt>
    <dgm:pt modelId="{D9D64D65-EF2D-41E0-96C1-9E3A1F5EE5ED}">
      <dgm:prSet/>
      <dgm:spPr/>
      <dgm:t>
        <a:bodyPr/>
        <a:lstStyle/>
        <a:p>
          <a:r>
            <a:rPr lang="en-GB"/>
            <a:t>By 2050 the World population is expected to increase by 32% and Asia is expected to represent 75% of World GDP.</a:t>
          </a:r>
          <a:endParaRPr lang="en-US"/>
        </a:p>
      </dgm:t>
    </dgm:pt>
    <dgm:pt modelId="{C9E7D771-756D-4AC8-B090-E1D8E8EF9371}" type="parTrans" cxnId="{BE00C2A5-FA46-4CC4-AE85-5CEFC25A0908}">
      <dgm:prSet/>
      <dgm:spPr/>
      <dgm:t>
        <a:bodyPr/>
        <a:lstStyle/>
        <a:p>
          <a:endParaRPr lang="en-US"/>
        </a:p>
      </dgm:t>
    </dgm:pt>
    <dgm:pt modelId="{E464CA91-9E33-4A1D-B420-78638D6CAF9E}" type="sibTrans" cxnId="{BE00C2A5-FA46-4CC4-AE85-5CEFC25A0908}">
      <dgm:prSet/>
      <dgm:spPr/>
      <dgm:t>
        <a:bodyPr/>
        <a:lstStyle/>
        <a:p>
          <a:endParaRPr lang="en-US"/>
        </a:p>
      </dgm:t>
    </dgm:pt>
    <dgm:pt modelId="{21F0D091-EBA5-4AA3-9B24-54728224622F}" type="pres">
      <dgm:prSet presAssocID="{47F0023C-0D74-4DC4-A791-CD33FACC0056}" presName="matrix" presStyleCnt="0">
        <dgm:presLayoutVars>
          <dgm:chMax val="1"/>
          <dgm:dir/>
          <dgm:resizeHandles val="exact"/>
        </dgm:presLayoutVars>
      </dgm:prSet>
      <dgm:spPr/>
    </dgm:pt>
    <dgm:pt modelId="{03F850F6-DB9D-4DBB-9E84-3ED7F817DD44}" type="pres">
      <dgm:prSet presAssocID="{47F0023C-0D74-4DC4-A791-CD33FACC0056}" presName="diamond" presStyleLbl="bgShp" presStyleIdx="0" presStyleCnt="1"/>
      <dgm:spPr/>
    </dgm:pt>
    <dgm:pt modelId="{C2C54EAC-A237-478E-ACDF-FE3D264F71E2}" type="pres">
      <dgm:prSet presAssocID="{47F0023C-0D74-4DC4-A791-CD33FACC00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AEF090-F2BE-4ACC-817D-1C4ED8DDD999}" type="pres">
      <dgm:prSet presAssocID="{47F0023C-0D74-4DC4-A791-CD33FACC00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66658F-4209-4868-802E-13BCE14E6F61}" type="pres">
      <dgm:prSet presAssocID="{47F0023C-0D74-4DC4-A791-CD33FACC00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3B61DD-1F21-405D-9590-A29954F250F4}" type="pres">
      <dgm:prSet presAssocID="{47F0023C-0D74-4DC4-A791-CD33FACC005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750419-D7CE-4244-81BA-37D55DFC57C4}" srcId="{47F0023C-0D74-4DC4-A791-CD33FACC0056}" destId="{3381E34D-C511-4646-B896-E57A8D6AA07A}" srcOrd="0" destOrd="0" parTransId="{A46EB41F-C85D-456D-B237-85AE795E7CEC}" sibTransId="{0203DEB8-A08C-498D-9A61-CA77BBEE05FC}"/>
    <dgm:cxn modelId="{9C11C238-D7D2-4602-8AB9-84519AA07D96}" type="presOf" srcId="{D9D64D65-EF2D-41E0-96C1-9E3A1F5EE5ED}" destId="{0C3B61DD-1F21-405D-9590-A29954F250F4}" srcOrd="0" destOrd="0" presId="urn:microsoft.com/office/officeart/2005/8/layout/matrix3"/>
    <dgm:cxn modelId="{F9604787-600F-4700-AD09-8904D5715D31}" srcId="{47F0023C-0D74-4DC4-A791-CD33FACC0056}" destId="{1DB59988-17CB-4F42-A620-9DE80EB3B620}" srcOrd="2" destOrd="0" parTransId="{00F3D3F0-ABA7-4720-824A-7F02B19260CC}" sibTransId="{72800D00-D4C7-4A01-838E-A5ECFE1C9A20}"/>
    <dgm:cxn modelId="{FD752392-8A03-4D87-BFE1-73B724F33102}" type="presOf" srcId="{3381E34D-C511-4646-B896-E57A8D6AA07A}" destId="{C2C54EAC-A237-478E-ACDF-FE3D264F71E2}" srcOrd="0" destOrd="0" presId="urn:microsoft.com/office/officeart/2005/8/layout/matrix3"/>
    <dgm:cxn modelId="{852ED99C-610D-43DD-8E6E-F4C3A847D37C}" type="presOf" srcId="{1DB59988-17CB-4F42-A620-9DE80EB3B620}" destId="{7766658F-4209-4868-802E-13BCE14E6F61}" srcOrd="0" destOrd="0" presId="urn:microsoft.com/office/officeart/2005/8/layout/matrix3"/>
    <dgm:cxn modelId="{BE00C2A5-FA46-4CC4-AE85-5CEFC25A0908}" srcId="{47F0023C-0D74-4DC4-A791-CD33FACC0056}" destId="{D9D64D65-EF2D-41E0-96C1-9E3A1F5EE5ED}" srcOrd="3" destOrd="0" parTransId="{C9E7D771-756D-4AC8-B090-E1D8E8EF9371}" sibTransId="{E464CA91-9E33-4A1D-B420-78638D6CAF9E}"/>
    <dgm:cxn modelId="{18E5AADD-47F1-459E-A36A-A3B126305B4F}" srcId="{47F0023C-0D74-4DC4-A791-CD33FACC0056}" destId="{68F7719C-0379-4928-840C-622FE0B2FE88}" srcOrd="1" destOrd="0" parTransId="{DCB9EC1C-98B2-4ACE-BE4D-324C1F8F917A}" sibTransId="{A7A2C6D1-5DD4-4488-B535-D1F8DD1BAE0D}"/>
    <dgm:cxn modelId="{59ED01E4-0FB9-40F1-9DA7-A8F36E8D80D8}" type="presOf" srcId="{47F0023C-0D74-4DC4-A791-CD33FACC0056}" destId="{21F0D091-EBA5-4AA3-9B24-54728224622F}" srcOrd="0" destOrd="0" presId="urn:microsoft.com/office/officeart/2005/8/layout/matrix3"/>
    <dgm:cxn modelId="{59739DFB-6DC5-44F5-BDE9-5316F90F0C22}" type="presOf" srcId="{68F7719C-0379-4928-840C-622FE0B2FE88}" destId="{5AAEF090-F2BE-4ACC-817D-1C4ED8DDD999}" srcOrd="0" destOrd="0" presId="urn:microsoft.com/office/officeart/2005/8/layout/matrix3"/>
    <dgm:cxn modelId="{26C6BC58-7C37-43E1-BA56-E557335AC83D}" type="presParOf" srcId="{21F0D091-EBA5-4AA3-9B24-54728224622F}" destId="{03F850F6-DB9D-4DBB-9E84-3ED7F817DD44}" srcOrd="0" destOrd="0" presId="urn:microsoft.com/office/officeart/2005/8/layout/matrix3"/>
    <dgm:cxn modelId="{8A297863-0F33-41D5-8499-C4920E8EBA69}" type="presParOf" srcId="{21F0D091-EBA5-4AA3-9B24-54728224622F}" destId="{C2C54EAC-A237-478E-ACDF-FE3D264F71E2}" srcOrd="1" destOrd="0" presId="urn:microsoft.com/office/officeart/2005/8/layout/matrix3"/>
    <dgm:cxn modelId="{18C16BCD-7C53-4F5D-99E0-611E8F159D45}" type="presParOf" srcId="{21F0D091-EBA5-4AA3-9B24-54728224622F}" destId="{5AAEF090-F2BE-4ACC-817D-1C4ED8DDD999}" srcOrd="2" destOrd="0" presId="urn:microsoft.com/office/officeart/2005/8/layout/matrix3"/>
    <dgm:cxn modelId="{7C6ABD29-4F38-408D-9C46-DA4F562BAF11}" type="presParOf" srcId="{21F0D091-EBA5-4AA3-9B24-54728224622F}" destId="{7766658F-4209-4868-802E-13BCE14E6F61}" srcOrd="3" destOrd="0" presId="urn:microsoft.com/office/officeart/2005/8/layout/matrix3"/>
    <dgm:cxn modelId="{80B3015F-D7D7-44BC-86B3-A7A61660E30F}" type="presParOf" srcId="{21F0D091-EBA5-4AA3-9B24-54728224622F}" destId="{0C3B61DD-1F21-405D-9590-A29954F250F4}" srcOrd="4" destOrd="0" presId="urn:microsoft.com/office/officeart/2005/8/layout/matrix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9FF29-7616-4511-9FB0-895672878583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D1A5D190-4413-414A-A455-57447ECE6A90}">
      <dgm:prSet phldrT="[Text]"/>
      <dgm:spPr/>
      <dgm:t>
        <a:bodyPr/>
        <a:lstStyle/>
        <a:p>
          <a:r>
            <a:rPr lang="en-GB"/>
            <a:t>Global</a:t>
          </a:r>
          <a:endParaRPr lang="en-GB" dirty="0"/>
        </a:p>
      </dgm:t>
    </dgm:pt>
    <dgm:pt modelId="{7DEFC51B-CC71-400A-ADA4-DE19B8F61C5F}" type="parTrans" cxnId="{238DCB30-17B8-4413-A3DC-BE2599554340}">
      <dgm:prSet/>
      <dgm:spPr/>
      <dgm:t>
        <a:bodyPr/>
        <a:lstStyle/>
        <a:p>
          <a:endParaRPr lang="en-GB"/>
        </a:p>
      </dgm:t>
    </dgm:pt>
    <dgm:pt modelId="{A311E190-8D4D-4B81-945A-60BDB248BE51}" type="sibTrans" cxnId="{238DCB30-17B8-4413-A3DC-BE2599554340}">
      <dgm:prSet/>
      <dgm:spPr/>
      <dgm:t>
        <a:bodyPr/>
        <a:lstStyle/>
        <a:p>
          <a:endParaRPr lang="en-GB"/>
        </a:p>
      </dgm:t>
    </dgm:pt>
    <dgm:pt modelId="{DCA6A6C8-4004-437A-AD0C-6DF3A14E14A6}">
      <dgm:prSet phldrT="[Text]"/>
      <dgm:spPr/>
      <dgm:t>
        <a:bodyPr/>
        <a:lstStyle/>
        <a:p>
          <a:r>
            <a:rPr lang="en-GB" dirty="0"/>
            <a:t>Global Advisory Panel (GAP) representing the key Regions (i.e. ASEAN)</a:t>
          </a:r>
        </a:p>
      </dgm:t>
    </dgm:pt>
    <dgm:pt modelId="{39051AF7-1A55-441F-9536-61B2C9361E33}" type="parTrans" cxnId="{C44865DC-812D-456B-8085-29359E5A3AB5}">
      <dgm:prSet/>
      <dgm:spPr/>
      <dgm:t>
        <a:bodyPr/>
        <a:lstStyle/>
        <a:p>
          <a:endParaRPr lang="en-GB"/>
        </a:p>
      </dgm:t>
    </dgm:pt>
    <dgm:pt modelId="{67E80363-11FC-442E-BEA5-56C52C6DCB62}" type="sibTrans" cxnId="{C44865DC-812D-456B-8085-29359E5A3AB5}">
      <dgm:prSet/>
      <dgm:spPr/>
      <dgm:t>
        <a:bodyPr/>
        <a:lstStyle/>
        <a:p>
          <a:endParaRPr lang="en-GB"/>
        </a:p>
      </dgm:t>
    </dgm:pt>
    <dgm:pt modelId="{7BFE8DFE-A054-4337-A56F-95AF1FEADDDD}">
      <dgm:prSet phldrT="[Text]"/>
      <dgm:spPr/>
      <dgm:t>
        <a:bodyPr/>
        <a:lstStyle/>
        <a:p>
          <a:r>
            <a:rPr lang="en-GB" dirty="0"/>
            <a:t>Regional</a:t>
          </a:r>
        </a:p>
      </dgm:t>
    </dgm:pt>
    <dgm:pt modelId="{EBBC77D0-5E93-4BEC-B4FB-881233334203}" type="parTrans" cxnId="{E8D958E8-C428-4941-BE26-C5911D8AE3A2}">
      <dgm:prSet/>
      <dgm:spPr/>
      <dgm:t>
        <a:bodyPr/>
        <a:lstStyle/>
        <a:p>
          <a:endParaRPr lang="en-GB"/>
        </a:p>
      </dgm:t>
    </dgm:pt>
    <dgm:pt modelId="{42D61B46-17DA-49B8-B1BD-5D5168BAC7B6}" type="sibTrans" cxnId="{E8D958E8-C428-4941-BE26-C5911D8AE3A2}">
      <dgm:prSet/>
      <dgm:spPr/>
      <dgm:t>
        <a:bodyPr/>
        <a:lstStyle/>
        <a:p>
          <a:endParaRPr lang="en-GB"/>
        </a:p>
      </dgm:t>
    </dgm:pt>
    <dgm:pt modelId="{B099FC93-07D5-492B-94E3-3D1362683978}">
      <dgm:prSet phldrT="[Text]"/>
      <dgm:spPr/>
      <dgm:t>
        <a:bodyPr/>
        <a:lstStyle/>
        <a:p>
          <a:r>
            <a:rPr lang="en-GB" dirty="0"/>
            <a:t>5-10 Regional Advisory Panels (RAP) representing key States (i.e. Egypt)</a:t>
          </a:r>
        </a:p>
      </dgm:t>
    </dgm:pt>
    <dgm:pt modelId="{FD06697B-51BE-4394-B2F9-053119C09704}" type="parTrans" cxnId="{7AA4C372-DD2E-4025-8622-4E2A236FA832}">
      <dgm:prSet/>
      <dgm:spPr/>
      <dgm:t>
        <a:bodyPr/>
        <a:lstStyle/>
        <a:p>
          <a:endParaRPr lang="en-GB"/>
        </a:p>
      </dgm:t>
    </dgm:pt>
    <dgm:pt modelId="{7677B3CB-47C5-4BB6-8330-23118F41DBA4}" type="sibTrans" cxnId="{7AA4C372-DD2E-4025-8622-4E2A236FA832}">
      <dgm:prSet/>
      <dgm:spPr/>
      <dgm:t>
        <a:bodyPr/>
        <a:lstStyle/>
        <a:p>
          <a:endParaRPr lang="en-GB"/>
        </a:p>
      </dgm:t>
    </dgm:pt>
    <dgm:pt modelId="{131F6412-1BDC-4981-BCFC-D1A607BABD16}">
      <dgm:prSet phldrT="[Text]"/>
      <dgm:spPr/>
      <dgm:t>
        <a:bodyPr/>
        <a:lstStyle/>
        <a:p>
          <a:r>
            <a:rPr lang="en-GB" dirty="0"/>
            <a:t>National</a:t>
          </a:r>
        </a:p>
      </dgm:t>
    </dgm:pt>
    <dgm:pt modelId="{F42B3F50-4E9B-4489-9217-1497020ABCA8}" type="parTrans" cxnId="{2581F69B-8895-4683-B6DD-CBE5B811F7C3}">
      <dgm:prSet/>
      <dgm:spPr/>
      <dgm:t>
        <a:bodyPr/>
        <a:lstStyle/>
        <a:p>
          <a:endParaRPr lang="en-GB"/>
        </a:p>
      </dgm:t>
    </dgm:pt>
    <dgm:pt modelId="{DB0926CA-DA0A-407F-911D-B9D54B095983}" type="sibTrans" cxnId="{2581F69B-8895-4683-B6DD-CBE5B811F7C3}">
      <dgm:prSet/>
      <dgm:spPr/>
      <dgm:t>
        <a:bodyPr/>
        <a:lstStyle/>
        <a:p>
          <a:endParaRPr lang="en-GB"/>
        </a:p>
      </dgm:t>
    </dgm:pt>
    <dgm:pt modelId="{1C74A68F-1A45-4452-ABD4-30A407C96730}">
      <dgm:prSet phldrT="[Text]"/>
      <dgm:spPr/>
      <dgm:t>
        <a:bodyPr/>
        <a:lstStyle/>
        <a:p>
          <a:r>
            <a:rPr lang="en-GB" dirty="0"/>
            <a:t>National Advisory Panels (NAP) representing different Government Departments (i.e. Health)</a:t>
          </a:r>
        </a:p>
      </dgm:t>
    </dgm:pt>
    <dgm:pt modelId="{F968ACE7-5932-48F3-8A9D-DB67A7DE4E85}" type="parTrans" cxnId="{202FA619-9EA4-4E11-BC38-C173B39E2C18}">
      <dgm:prSet/>
      <dgm:spPr/>
      <dgm:t>
        <a:bodyPr/>
        <a:lstStyle/>
        <a:p>
          <a:endParaRPr lang="en-GB"/>
        </a:p>
      </dgm:t>
    </dgm:pt>
    <dgm:pt modelId="{C29B54BA-E598-4750-9E11-A6C844E227C7}" type="sibTrans" cxnId="{202FA619-9EA4-4E11-BC38-C173B39E2C18}">
      <dgm:prSet/>
      <dgm:spPr/>
      <dgm:t>
        <a:bodyPr/>
        <a:lstStyle/>
        <a:p>
          <a:endParaRPr lang="en-GB"/>
        </a:p>
      </dgm:t>
    </dgm:pt>
    <dgm:pt modelId="{35C19149-9071-413F-83D5-C4106AC85C91}" type="pres">
      <dgm:prSet presAssocID="{19E9FF29-7616-4511-9FB0-895672878583}" presName="outerComposite" presStyleCnt="0">
        <dgm:presLayoutVars>
          <dgm:chMax val="5"/>
          <dgm:dir/>
          <dgm:resizeHandles val="exact"/>
        </dgm:presLayoutVars>
      </dgm:prSet>
      <dgm:spPr/>
    </dgm:pt>
    <dgm:pt modelId="{D8AE795F-5439-4FEE-9E71-9FBFE28E7AA1}" type="pres">
      <dgm:prSet presAssocID="{19E9FF29-7616-4511-9FB0-895672878583}" presName="dummyMaxCanvas" presStyleCnt="0">
        <dgm:presLayoutVars/>
      </dgm:prSet>
      <dgm:spPr/>
    </dgm:pt>
    <dgm:pt modelId="{27CAF9CF-4B25-4F32-921E-26333A616AF3}" type="pres">
      <dgm:prSet presAssocID="{19E9FF29-7616-4511-9FB0-895672878583}" presName="ThreeNodes_1" presStyleLbl="node1" presStyleIdx="0" presStyleCnt="3">
        <dgm:presLayoutVars>
          <dgm:bulletEnabled val="1"/>
        </dgm:presLayoutVars>
      </dgm:prSet>
      <dgm:spPr/>
    </dgm:pt>
    <dgm:pt modelId="{D56E332E-80A9-4884-89EB-B99ABCA5958C}" type="pres">
      <dgm:prSet presAssocID="{19E9FF29-7616-4511-9FB0-895672878583}" presName="ThreeNodes_2" presStyleLbl="node1" presStyleIdx="1" presStyleCnt="3">
        <dgm:presLayoutVars>
          <dgm:bulletEnabled val="1"/>
        </dgm:presLayoutVars>
      </dgm:prSet>
      <dgm:spPr/>
    </dgm:pt>
    <dgm:pt modelId="{DE56EF61-3BA0-46C9-B48A-158A06375C81}" type="pres">
      <dgm:prSet presAssocID="{19E9FF29-7616-4511-9FB0-895672878583}" presName="ThreeNodes_3" presStyleLbl="node1" presStyleIdx="2" presStyleCnt="3">
        <dgm:presLayoutVars>
          <dgm:bulletEnabled val="1"/>
        </dgm:presLayoutVars>
      </dgm:prSet>
      <dgm:spPr/>
    </dgm:pt>
    <dgm:pt modelId="{5323C1F9-1984-4D89-BBCA-FA64D8003713}" type="pres">
      <dgm:prSet presAssocID="{19E9FF29-7616-4511-9FB0-895672878583}" presName="ThreeConn_1-2" presStyleLbl="fgAccFollowNode1" presStyleIdx="0" presStyleCnt="2">
        <dgm:presLayoutVars>
          <dgm:bulletEnabled val="1"/>
        </dgm:presLayoutVars>
      </dgm:prSet>
      <dgm:spPr/>
    </dgm:pt>
    <dgm:pt modelId="{A920E239-59ED-441D-A57C-3D4B18A927F6}" type="pres">
      <dgm:prSet presAssocID="{19E9FF29-7616-4511-9FB0-895672878583}" presName="ThreeConn_2-3" presStyleLbl="fgAccFollowNode1" presStyleIdx="1" presStyleCnt="2">
        <dgm:presLayoutVars>
          <dgm:bulletEnabled val="1"/>
        </dgm:presLayoutVars>
      </dgm:prSet>
      <dgm:spPr/>
    </dgm:pt>
    <dgm:pt modelId="{D8269909-01E1-4EB2-B2F0-C2C10906190B}" type="pres">
      <dgm:prSet presAssocID="{19E9FF29-7616-4511-9FB0-895672878583}" presName="ThreeNodes_1_text" presStyleLbl="node1" presStyleIdx="2" presStyleCnt="3">
        <dgm:presLayoutVars>
          <dgm:bulletEnabled val="1"/>
        </dgm:presLayoutVars>
      </dgm:prSet>
      <dgm:spPr/>
    </dgm:pt>
    <dgm:pt modelId="{5C98763D-2827-4178-AF10-EC39BF0FCF3A}" type="pres">
      <dgm:prSet presAssocID="{19E9FF29-7616-4511-9FB0-895672878583}" presName="ThreeNodes_2_text" presStyleLbl="node1" presStyleIdx="2" presStyleCnt="3">
        <dgm:presLayoutVars>
          <dgm:bulletEnabled val="1"/>
        </dgm:presLayoutVars>
      </dgm:prSet>
      <dgm:spPr/>
    </dgm:pt>
    <dgm:pt modelId="{59810FBC-CBAB-4436-A7AD-B736644AE9B8}" type="pres">
      <dgm:prSet presAssocID="{19E9FF29-7616-4511-9FB0-8956728785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F91890B-394E-4CCD-BDE2-63020FB48505}" type="presOf" srcId="{19E9FF29-7616-4511-9FB0-895672878583}" destId="{35C19149-9071-413F-83D5-C4106AC85C91}" srcOrd="0" destOrd="0" presId="urn:microsoft.com/office/officeart/2005/8/layout/vProcess5"/>
    <dgm:cxn modelId="{202FA619-9EA4-4E11-BC38-C173B39E2C18}" srcId="{131F6412-1BDC-4981-BCFC-D1A607BABD16}" destId="{1C74A68F-1A45-4452-ABD4-30A407C96730}" srcOrd="0" destOrd="0" parTransId="{F968ACE7-5932-48F3-8A9D-DB67A7DE4E85}" sibTransId="{C29B54BA-E598-4750-9E11-A6C844E227C7}"/>
    <dgm:cxn modelId="{238DCB30-17B8-4413-A3DC-BE2599554340}" srcId="{19E9FF29-7616-4511-9FB0-895672878583}" destId="{D1A5D190-4413-414A-A455-57447ECE6A90}" srcOrd="0" destOrd="0" parTransId="{7DEFC51B-CC71-400A-ADA4-DE19B8F61C5F}" sibTransId="{A311E190-8D4D-4B81-945A-60BDB248BE51}"/>
    <dgm:cxn modelId="{4D1A9C3D-DAD7-48A6-96DA-C49B79E75FE6}" type="presOf" srcId="{D1A5D190-4413-414A-A455-57447ECE6A90}" destId="{27CAF9CF-4B25-4F32-921E-26333A616AF3}" srcOrd="0" destOrd="0" presId="urn:microsoft.com/office/officeart/2005/8/layout/vProcess5"/>
    <dgm:cxn modelId="{7090643E-2E87-4209-B66E-7E0FF9CD2B47}" type="presOf" srcId="{1C74A68F-1A45-4452-ABD4-30A407C96730}" destId="{DE56EF61-3BA0-46C9-B48A-158A06375C81}" srcOrd="0" destOrd="1" presId="urn:microsoft.com/office/officeart/2005/8/layout/vProcess5"/>
    <dgm:cxn modelId="{BDC7C33E-CCF7-4032-8FCB-6A3214D63CBB}" type="presOf" srcId="{131F6412-1BDC-4981-BCFC-D1A607BABD16}" destId="{59810FBC-CBAB-4436-A7AD-B736644AE9B8}" srcOrd="1" destOrd="0" presId="urn:microsoft.com/office/officeart/2005/8/layout/vProcess5"/>
    <dgm:cxn modelId="{C988AC5D-BF92-441B-BF8C-0F81752B6030}" type="presOf" srcId="{D1A5D190-4413-414A-A455-57447ECE6A90}" destId="{D8269909-01E1-4EB2-B2F0-C2C10906190B}" srcOrd="1" destOrd="0" presId="urn:microsoft.com/office/officeart/2005/8/layout/vProcess5"/>
    <dgm:cxn modelId="{F052D060-C0B6-440B-8CD1-D89507C2704E}" type="presOf" srcId="{131F6412-1BDC-4981-BCFC-D1A607BABD16}" destId="{DE56EF61-3BA0-46C9-B48A-158A06375C81}" srcOrd="0" destOrd="0" presId="urn:microsoft.com/office/officeart/2005/8/layout/vProcess5"/>
    <dgm:cxn modelId="{2279046A-AC03-4EA5-A0C1-7F2D0F586638}" type="presOf" srcId="{A311E190-8D4D-4B81-945A-60BDB248BE51}" destId="{5323C1F9-1984-4D89-BBCA-FA64D8003713}" srcOrd="0" destOrd="0" presId="urn:microsoft.com/office/officeart/2005/8/layout/vProcess5"/>
    <dgm:cxn modelId="{7AA4C372-DD2E-4025-8622-4E2A236FA832}" srcId="{7BFE8DFE-A054-4337-A56F-95AF1FEADDDD}" destId="{B099FC93-07D5-492B-94E3-3D1362683978}" srcOrd="0" destOrd="0" parTransId="{FD06697B-51BE-4394-B2F9-053119C09704}" sibTransId="{7677B3CB-47C5-4BB6-8330-23118F41DBA4}"/>
    <dgm:cxn modelId="{A2D70E74-389F-4DAD-B390-F8E30B497CAC}" type="presOf" srcId="{B099FC93-07D5-492B-94E3-3D1362683978}" destId="{D56E332E-80A9-4884-89EB-B99ABCA5958C}" srcOrd="0" destOrd="1" presId="urn:microsoft.com/office/officeart/2005/8/layout/vProcess5"/>
    <dgm:cxn modelId="{0F31BA54-DD38-44D7-BFA5-4510DBD2B6C1}" type="presOf" srcId="{DCA6A6C8-4004-437A-AD0C-6DF3A14E14A6}" destId="{27CAF9CF-4B25-4F32-921E-26333A616AF3}" srcOrd="0" destOrd="1" presId="urn:microsoft.com/office/officeart/2005/8/layout/vProcess5"/>
    <dgm:cxn modelId="{268C4957-178C-41F9-9A73-F022000EFF55}" type="presOf" srcId="{42D61B46-17DA-49B8-B1BD-5D5168BAC7B6}" destId="{A920E239-59ED-441D-A57C-3D4B18A927F6}" srcOrd="0" destOrd="0" presId="urn:microsoft.com/office/officeart/2005/8/layout/vProcess5"/>
    <dgm:cxn modelId="{22E3E582-148B-40B7-BB80-A0E304FB195C}" type="presOf" srcId="{7BFE8DFE-A054-4337-A56F-95AF1FEADDDD}" destId="{5C98763D-2827-4178-AF10-EC39BF0FCF3A}" srcOrd="1" destOrd="0" presId="urn:microsoft.com/office/officeart/2005/8/layout/vProcess5"/>
    <dgm:cxn modelId="{2581F69B-8895-4683-B6DD-CBE5B811F7C3}" srcId="{19E9FF29-7616-4511-9FB0-895672878583}" destId="{131F6412-1BDC-4981-BCFC-D1A607BABD16}" srcOrd="2" destOrd="0" parTransId="{F42B3F50-4E9B-4489-9217-1497020ABCA8}" sibTransId="{DB0926CA-DA0A-407F-911D-B9D54B095983}"/>
    <dgm:cxn modelId="{23719DB4-37C7-4F48-BA7E-0782E3B8442B}" type="presOf" srcId="{B099FC93-07D5-492B-94E3-3D1362683978}" destId="{5C98763D-2827-4178-AF10-EC39BF0FCF3A}" srcOrd="1" destOrd="1" presId="urn:microsoft.com/office/officeart/2005/8/layout/vProcess5"/>
    <dgm:cxn modelId="{3FBEB2BF-A695-4CD6-8FCC-915A779EAE7E}" type="presOf" srcId="{7BFE8DFE-A054-4337-A56F-95AF1FEADDDD}" destId="{D56E332E-80A9-4884-89EB-B99ABCA5958C}" srcOrd="0" destOrd="0" presId="urn:microsoft.com/office/officeart/2005/8/layout/vProcess5"/>
    <dgm:cxn modelId="{C44865DC-812D-456B-8085-29359E5A3AB5}" srcId="{D1A5D190-4413-414A-A455-57447ECE6A90}" destId="{DCA6A6C8-4004-437A-AD0C-6DF3A14E14A6}" srcOrd="0" destOrd="0" parTransId="{39051AF7-1A55-441F-9536-61B2C9361E33}" sibTransId="{67E80363-11FC-442E-BEA5-56C52C6DCB62}"/>
    <dgm:cxn modelId="{E8D958E8-C428-4941-BE26-C5911D8AE3A2}" srcId="{19E9FF29-7616-4511-9FB0-895672878583}" destId="{7BFE8DFE-A054-4337-A56F-95AF1FEADDDD}" srcOrd="1" destOrd="0" parTransId="{EBBC77D0-5E93-4BEC-B4FB-881233334203}" sibTransId="{42D61B46-17DA-49B8-B1BD-5D5168BAC7B6}"/>
    <dgm:cxn modelId="{09CEECEC-57E2-468E-B9ED-36793A544E6E}" type="presOf" srcId="{DCA6A6C8-4004-437A-AD0C-6DF3A14E14A6}" destId="{D8269909-01E1-4EB2-B2F0-C2C10906190B}" srcOrd="1" destOrd="1" presId="urn:microsoft.com/office/officeart/2005/8/layout/vProcess5"/>
    <dgm:cxn modelId="{59C237F7-154D-433A-86A7-C866ECDE7CFD}" type="presOf" srcId="{1C74A68F-1A45-4452-ABD4-30A407C96730}" destId="{59810FBC-CBAB-4436-A7AD-B736644AE9B8}" srcOrd="1" destOrd="1" presId="urn:microsoft.com/office/officeart/2005/8/layout/vProcess5"/>
    <dgm:cxn modelId="{8D69DA57-42C2-498B-A6BD-5C711CF8C65C}" type="presParOf" srcId="{35C19149-9071-413F-83D5-C4106AC85C91}" destId="{D8AE795F-5439-4FEE-9E71-9FBFE28E7AA1}" srcOrd="0" destOrd="0" presId="urn:microsoft.com/office/officeart/2005/8/layout/vProcess5"/>
    <dgm:cxn modelId="{EA758E12-1D9B-40D2-933D-E2ED44962856}" type="presParOf" srcId="{35C19149-9071-413F-83D5-C4106AC85C91}" destId="{27CAF9CF-4B25-4F32-921E-26333A616AF3}" srcOrd="1" destOrd="0" presId="urn:microsoft.com/office/officeart/2005/8/layout/vProcess5"/>
    <dgm:cxn modelId="{9F52F4BE-4362-4FB8-B5AD-7B06C8060DF4}" type="presParOf" srcId="{35C19149-9071-413F-83D5-C4106AC85C91}" destId="{D56E332E-80A9-4884-89EB-B99ABCA5958C}" srcOrd="2" destOrd="0" presId="urn:microsoft.com/office/officeart/2005/8/layout/vProcess5"/>
    <dgm:cxn modelId="{974DC7EC-046D-4F2C-8C6A-8C52A251CA54}" type="presParOf" srcId="{35C19149-9071-413F-83D5-C4106AC85C91}" destId="{DE56EF61-3BA0-46C9-B48A-158A06375C81}" srcOrd="3" destOrd="0" presId="urn:microsoft.com/office/officeart/2005/8/layout/vProcess5"/>
    <dgm:cxn modelId="{4BD40F10-A069-44FD-9F43-780BF05B220D}" type="presParOf" srcId="{35C19149-9071-413F-83D5-C4106AC85C91}" destId="{5323C1F9-1984-4D89-BBCA-FA64D8003713}" srcOrd="4" destOrd="0" presId="urn:microsoft.com/office/officeart/2005/8/layout/vProcess5"/>
    <dgm:cxn modelId="{CFF85EAD-9F04-4C89-93E5-B3ADA9585613}" type="presParOf" srcId="{35C19149-9071-413F-83D5-C4106AC85C91}" destId="{A920E239-59ED-441D-A57C-3D4B18A927F6}" srcOrd="5" destOrd="0" presId="urn:microsoft.com/office/officeart/2005/8/layout/vProcess5"/>
    <dgm:cxn modelId="{518C6FC8-FC06-4E2A-AC5B-79C1F9E46498}" type="presParOf" srcId="{35C19149-9071-413F-83D5-C4106AC85C91}" destId="{D8269909-01E1-4EB2-B2F0-C2C10906190B}" srcOrd="6" destOrd="0" presId="urn:microsoft.com/office/officeart/2005/8/layout/vProcess5"/>
    <dgm:cxn modelId="{9BDA4DE3-8848-4454-A013-5E6E0768B0AE}" type="presParOf" srcId="{35C19149-9071-413F-83D5-C4106AC85C91}" destId="{5C98763D-2827-4178-AF10-EC39BF0FCF3A}" srcOrd="7" destOrd="0" presId="urn:microsoft.com/office/officeart/2005/8/layout/vProcess5"/>
    <dgm:cxn modelId="{395927F5-E911-46C9-A57A-1178387E02DF}" type="presParOf" srcId="{35C19149-9071-413F-83D5-C4106AC85C91}" destId="{59810FBC-CBAB-4436-A7AD-B736644AE9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64AEE-1777-4E2C-85D7-C7DA96E14DD4}" type="doc">
      <dgm:prSet loTypeId="urn:microsoft.com/office/officeart/2005/8/layout/hProcess11" loCatId="process" qsTypeId="urn:microsoft.com/office/officeart/2005/8/quickstyle/simple1" qsCatId="simple" csTypeId="urn:microsoft.com/office/officeart/2005/8/colors/accent6_1" csCatId="accent6" phldr="1"/>
      <dgm:spPr/>
    </dgm:pt>
    <dgm:pt modelId="{E36BA11C-35A4-4F7F-86E1-5F7B5DBF6762}">
      <dgm:prSet phldrT="[Text]"/>
      <dgm:spPr/>
      <dgm:t>
        <a:bodyPr/>
        <a:lstStyle/>
        <a:p>
          <a:r>
            <a:rPr lang="en-GB" dirty="0"/>
            <a:t>State Department profiling and sourcing of CxO names</a:t>
          </a:r>
        </a:p>
      </dgm:t>
    </dgm:pt>
    <dgm:pt modelId="{6149A2BD-B9E7-4388-866A-05B5BD76B44B}" type="parTrans" cxnId="{9C89E4BF-F325-4EB9-8965-BF718A966290}">
      <dgm:prSet/>
      <dgm:spPr/>
      <dgm:t>
        <a:bodyPr/>
        <a:lstStyle/>
        <a:p>
          <a:endParaRPr lang="en-GB"/>
        </a:p>
      </dgm:t>
    </dgm:pt>
    <dgm:pt modelId="{E63B3CD1-190F-4B1C-8F66-CA08D6EE6DAC}" type="sibTrans" cxnId="{9C89E4BF-F325-4EB9-8965-BF718A966290}">
      <dgm:prSet/>
      <dgm:spPr/>
      <dgm:t>
        <a:bodyPr/>
        <a:lstStyle/>
        <a:p>
          <a:endParaRPr lang="en-GB"/>
        </a:p>
      </dgm:t>
    </dgm:pt>
    <dgm:pt modelId="{18F235DF-8278-4ECC-96B8-B47B4D52C612}">
      <dgm:prSet phldrT="[Text]"/>
      <dgm:spPr/>
      <dgm:t>
        <a:bodyPr/>
        <a:lstStyle/>
        <a:p>
          <a:r>
            <a:rPr lang="en-GB" dirty="0"/>
            <a:t>Member engagement and creation of virtual communities</a:t>
          </a:r>
        </a:p>
      </dgm:t>
    </dgm:pt>
    <dgm:pt modelId="{0AF5AF65-72B6-4DC9-B1C5-B46D79F88650}" type="parTrans" cxnId="{6F367805-B1CA-4D1F-A476-227E2424B953}">
      <dgm:prSet/>
      <dgm:spPr/>
      <dgm:t>
        <a:bodyPr/>
        <a:lstStyle/>
        <a:p>
          <a:endParaRPr lang="en-GB"/>
        </a:p>
      </dgm:t>
    </dgm:pt>
    <dgm:pt modelId="{E4E67C86-4668-4AF3-BBE8-7E3407BFBF99}" type="sibTrans" cxnId="{6F367805-B1CA-4D1F-A476-227E2424B953}">
      <dgm:prSet/>
      <dgm:spPr/>
      <dgm:t>
        <a:bodyPr/>
        <a:lstStyle/>
        <a:p>
          <a:endParaRPr lang="en-GB"/>
        </a:p>
      </dgm:t>
    </dgm:pt>
    <dgm:pt modelId="{74D5A9C4-A8AD-49BC-A513-75900E0F74AE}">
      <dgm:prSet phldrT="[Text]"/>
      <dgm:spPr/>
      <dgm:t>
        <a:bodyPr/>
        <a:lstStyle/>
        <a:p>
          <a:r>
            <a:rPr lang="en-GB" dirty="0"/>
            <a:t>Member research and initial content creation</a:t>
          </a:r>
        </a:p>
      </dgm:t>
    </dgm:pt>
    <dgm:pt modelId="{13FD0BDC-7DB3-4AE8-B8C4-074A1E32254D}" type="parTrans" cxnId="{CB11393D-2C1B-412D-8E94-FD4DCBA1E173}">
      <dgm:prSet/>
      <dgm:spPr/>
      <dgm:t>
        <a:bodyPr/>
        <a:lstStyle/>
        <a:p>
          <a:endParaRPr lang="en-GB"/>
        </a:p>
      </dgm:t>
    </dgm:pt>
    <dgm:pt modelId="{3BF2C694-8598-44B0-9F42-33ED9F8DA5F1}" type="sibTrans" cxnId="{CB11393D-2C1B-412D-8E94-FD4DCBA1E173}">
      <dgm:prSet/>
      <dgm:spPr/>
      <dgm:t>
        <a:bodyPr/>
        <a:lstStyle/>
        <a:p>
          <a:endParaRPr lang="en-GB"/>
        </a:p>
      </dgm:t>
    </dgm:pt>
    <dgm:pt modelId="{7BAA4003-C615-4617-863E-4894992732FB}">
      <dgm:prSet/>
      <dgm:spPr/>
      <dgm:t>
        <a:bodyPr/>
        <a:lstStyle/>
        <a:p>
          <a:r>
            <a:rPr lang="en-GB" dirty="0"/>
            <a:t>Planning and Building of Multiple DAVOS level summits</a:t>
          </a:r>
        </a:p>
      </dgm:t>
    </dgm:pt>
    <dgm:pt modelId="{DE7D9AF5-B03B-46F1-9DF2-6B62E29C0FDE}" type="parTrans" cxnId="{7FBD238F-58B2-4BCC-B7FB-BBC2707DDF7D}">
      <dgm:prSet/>
      <dgm:spPr/>
      <dgm:t>
        <a:bodyPr/>
        <a:lstStyle/>
        <a:p>
          <a:endParaRPr lang="en-GB"/>
        </a:p>
      </dgm:t>
    </dgm:pt>
    <dgm:pt modelId="{E7EA7918-B0FA-4BF5-BEE7-7BEC83689082}" type="sibTrans" cxnId="{7FBD238F-58B2-4BCC-B7FB-BBC2707DDF7D}">
      <dgm:prSet/>
      <dgm:spPr/>
      <dgm:t>
        <a:bodyPr/>
        <a:lstStyle/>
        <a:p>
          <a:endParaRPr lang="en-GB"/>
        </a:p>
      </dgm:t>
    </dgm:pt>
    <dgm:pt modelId="{98F80648-0321-4FD5-A1A0-599E61DCA746}">
      <dgm:prSet/>
      <dgm:spPr/>
      <dgm:t>
        <a:bodyPr/>
        <a:lstStyle/>
        <a:p>
          <a:r>
            <a:rPr lang="en-GB" dirty="0"/>
            <a:t>Recruitment and creation of the Global, Regional and National Advisory Panels</a:t>
          </a:r>
        </a:p>
      </dgm:t>
    </dgm:pt>
    <dgm:pt modelId="{74AEC53E-DCA7-4AB8-A49C-2FFB243F40EB}" type="parTrans" cxnId="{12B9B8D9-AF77-4850-8857-EAFFD5570061}">
      <dgm:prSet/>
      <dgm:spPr/>
      <dgm:t>
        <a:bodyPr/>
        <a:lstStyle/>
        <a:p>
          <a:endParaRPr lang="en-GB"/>
        </a:p>
      </dgm:t>
    </dgm:pt>
    <dgm:pt modelId="{5BC6BEF6-1AD5-4C88-A271-DF7546D7F1EB}" type="sibTrans" cxnId="{12B9B8D9-AF77-4850-8857-EAFFD5570061}">
      <dgm:prSet/>
      <dgm:spPr/>
      <dgm:t>
        <a:bodyPr/>
        <a:lstStyle/>
        <a:p>
          <a:endParaRPr lang="en-GB"/>
        </a:p>
      </dgm:t>
    </dgm:pt>
    <dgm:pt modelId="{CAB8FA74-CC06-4534-9164-680B5CB6743B}" type="pres">
      <dgm:prSet presAssocID="{EB164AEE-1777-4E2C-85D7-C7DA96E14DD4}" presName="Name0" presStyleCnt="0">
        <dgm:presLayoutVars>
          <dgm:dir/>
          <dgm:resizeHandles val="exact"/>
        </dgm:presLayoutVars>
      </dgm:prSet>
      <dgm:spPr/>
    </dgm:pt>
    <dgm:pt modelId="{495D79B1-3737-439A-A07D-1B88610BC06D}" type="pres">
      <dgm:prSet presAssocID="{EB164AEE-1777-4E2C-85D7-C7DA96E14DD4}" presName="arrow" presStyleLbl="bgShp" presStyleIdx="0" presStyleCnt="1"/>
      <dgm:spPr/>
    </dgm:pt>
    <dgm:pt modelId="{3FFF05C4-455F-4697-BB86-739451ED55C4}" type="pres">
      <dgm:prSet presAssocID="{EB164AEE-1777-4E2C-85D7-C7DA96E14DD4}" presName="points" presStyleCnt="0"/>
      <dgm:spPr/>
    </dgm:pt>
    <dgm:pt modelId="{5C099DFF-524A-4D4E-8A4A-ACFE766B9295}" type="pres">
      <dgm:prSet presAssocID="{E36BA11C-35A4-4F7F-86E1-5F7B5DBF6762}" presName="compositeA" presStyleCnt="0"/>
      <dgm:spPr/>
    </dgm:pt>
    <dgm:pt modelId="{A740D148-5A98-487B-9BD4-B3FC031B426B}" type="pres">
      <dgm:prSet presAssocID="{E36BA11C-35A4-4F7F-86E1-5F7B5DBF6762}" presName="textA" presStyleLbl="revTx" presStyleIdx="0" presStyleCnt="5">
        <dgm:presLayoutVars>
          <dgm:bulletEnabled val="1"/>
        </dgm:presLayoutVars>
      </dgm:prSet>
      <dgm:spPr/>
    </dgm:pt>
    <dgm:pt modelId="{9F22EED8-074C-4D87-B4BA-AD6AE5599A5C}" type="pres">
      <dgm:prSet presAssocID="{E36BA11C-35A4-4F7F-86E1-5F7B5DBF6762}" presName="circleA" presStyleLbl="node1" presStyleIdx="0" presStyleCnt="5"/>
      <dgm:spPr/>
    </dgm:pt>
    <dgm:pt modelId="{6C8047CD-EE1F-4B38-9F30-6A28098434B3}" type="pres">
      <dgm:prSet presAssocID="{E36BA11C-35A4-4F7F-86E1-5F7B5DBF6762}" presName="spaceA" presStyleCnt="0"/>
      <dgm:spPr/>
    </dgm:pt>
    <dgm:pt modelId="{C12A4F20-23FE-4CDC-B199-0EA34871E23C}" type="pres">
      <dgm:prSet presAssocID="{E63B3CD1-190F-4B1C-8F66-CA08D6EE6DAC}" presName="space" presStyleCnt="0"/>
      <dgm:spPr/>
    </dgm:pt>
    <dgm:pt modelId="{EDA3ACB1-ECCB-4743-9ACC-F7B83D3420CE}" type="pres">
      <dgm:prSet presAssocID="{98F80648-0321-4FD5-A1A0-599E61DCA746}" presName="compositeB" presStyleCnt="0"/>
      <dgm:spPr/>
    </dgm:pt>
    <dgm:pt modelId="{D77F4392-294F-42E2-9B15-B89EAF9BE817}" type="pres">
      <dgm:prSet presAssocID="{98F80648-0321-4FD5-A1A0-599E61DCA746}" presName="textB" presStyleLbl="revTx" presStyleIdx="1" presStyleCnt="5">
        <dgm:presLayoutVars>
          <dgm:bulletEnabled val="1"/>
        </dgm:presLayoutVars>
      </dgm:prSet>
      <dgm:spPr/>
    </dgm:pt>
    <dgm:pt modelId="{EDDC6CA5-A760-40BC-86F8-6A482DC1AD9C}" type="pres">
      <dgm:prSet presAssocID="{98F80648-0321-4FD5-A1A0-599E61DCA746}" presName="circleB" presStyleLbl="node1" presStyleIdx="1" presStyleCnt="5"/>
      <dgm:spPr/>
    </dgm:pt>
    <dgm:pt modelId="{890C232D-05CF-4C49-A250-E10257DB20A7}" type="pres">
      <dgm:prSet presAssocID="{98F80648-0321-4FD5-A1A0-599E61DCA746}" presName="spaceB" presStyleCnt="0"/>
      <dgm:spPr/>
    </dgm:pt>
    <dgm:pt modelId="{A3777951-A8C2-4CA3-91DA-70580D1F9ED0}" type="pres">
      <dgm:prSet presAssocID="{5BC6BEF6-1AD5-4C88-A271-DF7546D7F1EB}" presName="space" presStyleCnt="0"/>
      <dgm:spPr/>
    </dgm:pt>
    <dgm:pt modelId="{33793476-74B5-4718-9295-BB7BA4D9AFFF}" type="pres">
      <dgm:prSet presAssocID="{18F235DF-8278-4ECC-96B8-B47B4D52C612}" presName="compositeA" presStyleCnt="0"/>
      <dgm:spPr/>
    </dgm:pt>
    <dgm:pt modelId="{42E93D14-A166-4B45-AC2B-B5A6B97C7BD1}" type="pres">
      <dgm:prSet presAssocID="{18F235DF-8278-4ECC-96B8-B47B4D52C612}" presName="textA" presStyleLbl="revTx" presStyleIdx="2" presStyleCnt="5">
        <dgm:presLayoutVars>
          <dgm:bulletEnabled val="1"/>
        </dgm:presLayoutVars>
      </dgm:prSet>
      <dgm:spPr/>
    </dgm:pt>
    <dgm:pt modelId="{B9C00B7B-B77C-412E-8196-67A74749A436}" type="pres">
      <dgm:prSet presAssocID="{18F235DF-8278-4ECC-96B8-B47B4D52C612}" presName="circleA" presStyleLbl="node1" presStyleIdx="2" presStyleCnt="5"/>
      <dgm:spPr/>
    </dgm:pt>
    <dgm:pt modelId="{9453A997-DD7E-4150-B11C-4922818B46E4}" type="pres">
      <dgm:prSet presAssocID="{18F235DF-8278-4ECC-96B8-B47B4D52C612}" presName="spaceA" presStyleCnt="0"/>
      <dgm:spPr/>
    </dgm:pt>
    <dgm:pt modelId="{8192FC02-DF46-4E3D-8C6F-6EF9C389556A}" type="pres">
      <dgm:prSet presAssocID="{E4E67C86-4668-4AF3-BBE8-7E3407BFBF99}" presName="space" presStyleCnt="0"/>
      <dgm:spPr/>
    </dgm:pt>
    <dgm:pt modelId="{B9CC0DF1-0B22-4EEE-942C-A1399039F92B}" type="pres">
      <dgm:prSet presAssocID="{74D5A9C4-A8AD-49BC-A513-75900E0F74AE}" presName="compositeB" presStyleCnt="0"/>
      <dgm:spPr/>
    </dgm:pt>
    <dgm:pt modelId="{6E466AFE-8B04-4386-A8E9-835DAB4129C1}" type="pres">
      <dgm:prSet presAssocID="{74D5A9C4-A8AD-49BC-A513-75900E0F74AE}" presName="textB" presStyleLbl="revTx" presStyleIdx="3" presStyleCnt="5">
        <dgm:presLayoutVars>
          <dgm:bulletEnabled val="1"/>
        </dgm:presLayoutVars>
      </dgm:prSet>
      <dgm:spPr/>
    </dgm:pt>
    <dgm:pt modelId="{EE10B04D-A5AB-4273-9B7C-D231D6326033}" type="pres">
      <dgm:prSet presAssocID="{74D5A9C4-A8AD-49BC-A513-75900E0F74AE}" presName="circleB" presStyleLbl="node1" presStyleIdx="3" presStyleCnt="5"/>
      <dgm:spPr/>
    </dgm:pt>
    <dgm:pt modelId="{7382A5DA-B0D2-428F-8EBE-5E174077AB7F}" type="pres">
      <dgm:prSet presAssocID="{74D5A9C4-A8AD-49BC-A513-75900E0F74AE}" presName="spaceB" presStyleCnt="0"/>
      <dgm:spPr/>
    </dgm:pt>
    <dgm:pt modelId="{215DB03B-9D31-48AC-A06E-22A2C6D4A960}" type="pres">
      <dgm:prSet presAssocID="{3BF2C694-8598-44B0-9F42-33ED9F8DA5F1}" presName="space" presStyleCnt="0"/>
      <dgm:spPr/>
    </dgm:pt>
    <dgm:pt modelId="{7D427384-E03B-47CB-8529-F7FE92010887}" type="pres">
      <dgm:prSet presAssocID="{7BAA4003-C615-4617-863E-4894992732FB}" presName="compositeA" presStyleCnt="0"/>
      <dgm:spPr/>
    </dgm:pt>
    <dgm:pt modelId="{CD5FA8D6-B34F-4F1B-9689-1EE03C278B0A}" type="pres">
      <dgm:prSet presAssocID="{7BAA4003-C615-4617-863E-4894992732FB}" presName="textA" presStyleLbl="revTx" presStyleIdx="4" presStyleCnt="5">
        <dgm:presLayoutVars>
          <dgm:bulletEnabled val="1"/>
        </dgm:presLayoutVars>
      </dgm:prSet>
      <dgm:spPr/>
    </dgm:pt>
    <dgm:pt modelId="{45DE976F-98D3-44BA-8910-070E3017F057}" type="pres">
      <dgm:prSet presAssocID="{7BAA4003-C615-4617-863E-4894992732FB}" presName="circleA" presStyleLbl="node1" presStyleIdx="4" presStyleCnt="5"/>
      <dgm:spPr/>
    </dgm:pt>
    <dgm:pt modelId="{21FD1582-5BCC-4C4F-B177-8144C8025838}" type="pres">
      <dgm:prSet presAssocID="{7BAA4003-C615-4617-863E-4894992732FB}" presName="spaceA" presStyleCnt="0"/>
      <dgm:spPr/>
    </dgm:pt>
  </dgm:ptLst>
  <dgm:cxnLst>
    <dgm:cxn modelId="{6F367805-B1CA-4D1F-A476-227E2424B953}" srcId="{EB164AEE-1777-4E2C-85D7-C7DA96E14DD4}" destId="{18F235DF-8278-4ECC-96B8-B47B4D52C612}" srcOrd="2" destOrd="0" parTransId="{0AF5AF65-72B6-4DC9-B1C5-B46D79F88650}" sibTransId="{E4E67C86-4668-4AF3-BBE8-7E3407BFBF99}"/>
    <dgm:cxn modelId="{CB11393D-2C1B-412D-8E94-FD4DCBA1E173}" srcId="{EB164AEE-1777-4E2C-85D7-C7DA96E14DD4}" destId="{74D5A9C4-A8AD-49BC-A513-75900E0F74AE}" srcOrd="3" destOrd="0" parTransId="{13FD0BDC-7DB3-4AE8-B8C4-074A1E32254D}" sibTransId="{3BF2C694-8598-44B0-9F42-33ED9F8DA5F1}"/>
    <dgm:cxn modelId="{8409E071-97E4-44C0-8DC3-4E75548DC3C2}" type="presOf" srcId="{18F235DF-8278-4ECC-96B8-B47B4D52C612}" destId="{42E93D14-A166-4B45-AC2B-B5A6B97C7BD1}" srcOrd="0" destOrd="0" presId="urn:microsoft.com/office/officeart/2005/8/layout/hProcess11"/>
    <dgm:cxn modelId="{A2EFA078-1C70-4CAA-BE92-2D9130CA1575}" type="presOf" srcId="{7BAA4003-C615-4617-863E-4894992732FB}" destId="{CD5FA8D6-B34F-4F1B-9689-1EE03C278B0A}" srcOrd="0" destOrd="0" presId="urn:microsoft.com/office/officeart/2005/8/layout/hProcess11"/>
    <dgm:cxn modelId="{7FBD238F-58B2-4BCC-B7FB-BBC2707DDF7D}" srcId="{EB164AEE-1777-4E2C-85D7-C7DA96E14DD4}" destId="{7BAA4003-C615-4617-863E-4894992732FB}" srcOrd="4" destOrd="0" parTransId="{DE7D9AF5-B03B-46F1-9DF2-6B62E29C0FDE}" sibTransId="{E7EA7918-B0FA-4BF5-BEE7-7BEC83689082}"/>
    <dgm:cxn modelId="{E758B68F-D200-46BA-B38F-56B1ADE8CB9C}" type="presOf" srcId="{EB164AEE-1777-4E2C-85D7-C7DA96E14DD4}" destId="{CAB8FA74-CC06-4534-9164-680B5CB6743B}" srcOrd="0" destOrd="0" presId="urn:microsoft.com/office/officeart/2005/8/layout/hProcess11"/>
    <dgm:cxn modelId="{BA834CBC-C2D1-4557-9311-38240D21659F}" type="presOf" srcId="{E36BA11C-35A4-4F7F-86E1-5F7B5DBF6762}" destId="{A740D148-5A98-487B-9BD4-B3FC031B426B}" srcOrd="0" destOrd="0" presId="urn:microsoft.com/office/officeart/2005/8/layout/hProcess11"/>
    <dgm:cxn modelId="{9C89E4BF-F325-4EB9-8965-BF718A966290}" srcId="{EB164AEE-1777-4E2C-85D7-C7DA96E14DD4}" destId="{E36BA11C-35A4-4F7F-86E1-5F7B5DBF6762}" srcOrd="0" destOrd="0" parTransId="{6149A2BD-B9E7-4388-866A-05B5BD76B44B}" sibTransId="{E63B3CD1-190F-4B1C-8F66-CA08D6EE6DAC}"/>
    <dgm:cxn modelId="{12B9B8D9-AF77-4850-8857-EAFFD5570061}" srcId="{EB164AEE-1777-4E2C-85D7-C7DA96E14DD4}" destId="{98F80648-0321-4FD5-A1A0-599E61DCA746}" srcOrd="1" destOrd="0" parTransId="{74AEC53E-DCA7-4AB8-A49C-2FFB243F40EB}" sibTransId="{5BC6BEF6-1AD5-4C88-A271-DF7546D7F1EB}"/>
    <dgm:cxn modelId="{3CA3DBE1-F9FA-49A9-A8C3-C3CAE633D392}" type="presOf" srcId="{98F80648-0321-4FD5-A1A0-599E61DCA746}" destId="{D77F4392-294F-42E2-9B15-B89EAF9BE817}" srcOrd="0" destOrd="0" presId="urn:microsoft.com/office/officeart/2005/8/layout/hProcess11"/>
    <dgm:cxn modelId="{77DEB7FC-45BD-42F2-AA61-C8E44EF9CFB5}" type="presOf" srcId="{74D5A9C4-A8AD-49BC-A513-75900E0F74AE}" destId="{6E466AFE-8B04-4386-A8E9-835DAB4129C1}" srcOrd="0" destOrd="0" presId="urn:microsoft.com/office/officeart/2005/8/layout/hProcess11"/>
    <dgm:cxn modelId="{155EBDB9-1619-4A85-8F52-479903387E05}" type="presParOf" srcId="{CAB8FA74-CC06-4534-9164-680B5CB6743B}" destId="{495D79B1-3737-439A-A07D-1B88610BC06D}" srcOrd="0" destOrd="0" presId="urn:microsoft.com/office/officeart/2005/8/layout/hProcess11"/>
    <dgm:cxn modelId="{47F1E463-AEDA-41B5-9707-9DF1562793C9}" type="presParOf" srcId="{CAB8FA74-CC06-4534-9164-680B5CB6743B}" destId="{3FFF05C4-455F-4697-BB86-739451ED55C4}" srcOrd="1" destOrd="0" presId="urn:microsoft.com/office/officeart/2005/8/layout/hProcess11"/>
    <dgm:cxn modelId="{D277BB61-E95D-47DD-A810-AC263207843A}" type="presParOf" srcId="{3FFF05C4-455F-4697-BB86-739451ED55C4}" destId="{5C099DFF-524A-4D4E-8A4A-ACFE766B9295}" srcOrd="0" destOrd="0" presId="urn:microsoft.com/office/officeart/2005/8/layout/hProcess11"/>
    <dgm:cxn modelId="{E7FEDD46-27F0-417B-8578-1DF4E75FC751}" type="presParOf" srcId="{5C099DFF-524A-4D4E-8A4A-ACFE766B9295}" destId="{A740D148-5A98-487B-9BD4-B3FC031B426B}" srcOrd="0" destOrd="0" presId="urn:microsoft.com/office/officeart/2005/8/layout/hProcess11"/>
    <dgm:cxn modelId="{E8B5E022-04ED-45CD-874D-6FB4E1E93AD5}" type="presParOf" srcId="{5C099DFF-524A-4D4E-8A4A-ACFE766B9295}" destId="{9F22EED8-074C-4D87-B4BA-AD6AE5599A5C}" srcOrd="1" destOrd="0" presId="urn:microsoft.com/office/officeart/2005/8/layout/hProcess11"/>
    <dgm:cxn modelId="{0B554154-F7A0-4D46-83C5-A2047E14E53A}" type="presParOf" srcId="{5C099DFF-524A-4D4E-8A4A-ACFE766B9295}" destId="{6C8047CD-EE1F-4B38-9F30-6A28098434B3}" srcOrd="2" destOrd="0" presId="urn:microsoft.com/office/officeart/2005/8/layout/hProcess11"/>
    <dgm:cxn modelId="{42E98974-F163-4151-A254-C1CD75FBCB54}" type="presParOf" srcId="{3FFF05C4-455F-4697-BB86-739451ED55C4}" destId="{C12A4F20-23FE-4CDC-B199-0EA34871E23C}" srcOrd="1" destOrd="0" presId="urn:microsoft.com/office/officeart/2005/8/layout/hProcess11"/>
    <dgm:cxn modelId="{663076AD-4C1D-406E-99F4-D01B0A158C27}" type="presParOf" srcId="{3FFF05C4-455F-4697-BB86-739451ED55C4}" destId="{EDA3ACB1-ECCB-4743-9ACC-F7B83D3420CE}" srcOrd="2" destOrd="0" presId="urn:microsoft.com/office/officeart/2005/8/layout/hProcess11"/>
    <dgm:cxn modelId="{986D8CF9-31C4-4566-BE59-FE3B85D919C4}" type="presParOf" srcId="{EDA3ACB1-ECCB-4743-9ACC-F7B83D3420CE}" destId="{D77F4392-294F-42E2-9B15-B89EAF9BE817}" srcOrd="0" destOrd="0" presId="urn:microsoft.com/office/officeart/2005/8/layout/hProcess11"/>
    <dgm:cxn modelId="{B704C8AC-00F5-4627-91DF-38550B947D4D}" type="presParOf" srcId="{EDA3ACB1-ECCB-4743-9ACC-F7B83D3420CE}" destId="{EDDC6CA5-A760-40BC-86F8-6A482DC1AD9C}" srcOrd="1" destOrd="0" presId="urn:microsoft.com/office/officeart/2005/8/layout/hProcess11"/>
    <dgm:cxn modelId="{710B7796-4880-492C-B47C-463E51BE1657}" type="presParOf" srcId="{EDA3ACB1-ECCB-4743-9ACC-F7B83D3420CE}" destId="{890C232D-05CF-4C49-A250-E10257DB20A7}" srcOrd="2" destOrd="0" presId="urn:microsoft.com/office/officeart/2005/8/layout/hProcess11"/>
    <dgm:cxn modelId="{B50C33D4-1809-423A-885A-A91C2219AD3C}" type="presParOf" srcId="{3FFF05C4-455F-4697-BB86-739451ED55C4}" destId="{A3777951-A8C2-4CA3-91DA-70580D1F9ED0}" srcOrd="3" destOrd="0" presId="urn:microsoft.com/office/officeart/2005/8/layout/hProcess11"/>
    <dgm:cxn modelId="{532BF619-7309-4266-A30E-92EF8735864E}" type="presParOf" srcId="{3FFF05C4-455F-4697-BB86-739451ED55C4}" destId="{33793476-74B5-4718-9295-BB7BA4D9AFFF}" srcOrd="4" destOrd="0" presId="urn:microsoft.com/office/officeart/2005/8/layout/hProcess11"/>
    <dgm:cxn modelId="{E9E19E40-E0B5-4F07-A6A0-403DA2FFE5A7}" type="presParOf" srcId="{33793476-74B5-4718-9295-BB7BA4D9AFFF}" destId="{42E93D14-A166-4B45-AC2B-B5A6B97C7BD1}" srcOrd="0" destOrd="0" presId="urn:microsoft.com/office/officeart/2005/8/layout/hProcess11"/>
    <dgm:cxn modelId="{22683ECF-06E4-4EA9-B332-77BE772E345C}" type="presParOf" srcId="{33793476-74B5-4718-9295-BB7BA4D9AFFF}" destId="{B9C00B7B-B77C-412E-8196-67A74749A436}" srcOrd="1" destOrd="0" presId="urn:microsoft.com/office/officeart/2005/8/layout/hProcess11"/>
    <dgm:cxn modelId="{6DA7B813-57D7-4EFC-B222-2611FA692509}" type="presParOf" srcId="{33793476-74B5-4718-9295-BB7BA4D9AFFF}" destId="{9453A997-DD7E-4150-B11C-4922818B46E4}" srcOrd="2" destOrd="0" presId="urn:microsoft.com/office/officeart/2005/8/layout/hProcess11"/>
    <dgm:cxn modelId="{850ECDC9-5175-4ACE-A8ED-BFBB27123299}" type="presParOf" srcId="{3FFF05C4-455F-4697-BB86-739451ED55C4}" destId="{8192FC02-DF46-4E3D-8C6F-6EF9C389556A}" srcOrd="5" destOrd="0" presId="urn:microsoft.com/office/officeart/2005/8/layout/hProcess11"/>
    <dgm:cxn modelId="{4E1D4FB4-37C9-4CF5-AB4B-396669A33C4A}" type="presParOf" srcId="{3FFF05C4-455F-4697-BB86-739451ED55C4}" destId="{B9CC0DF1-0B22-4EEE-942C-A1399039F92B}" srcOrd="6" destOrd="0" presId="urn:microsoft.com/office/officeart/2005/8/layout/hProcess11"/>
    <dgm:cxn modelId="{819F7C19-BE97-438A-83D1-725BE4441B56}" type="presParOf" srcId="{B9CC0DF1-0B22-4EEE-942C-A1399039F92B}" destId="{6E466AFE-8B04-4386-A8E9-835DAB4129C1}" srcOrd="0" destOrd="0" presId="urn:microsoft.com/office/officeart/2005/8/layout/hProcess11"/>
    <dgm:cxn modelId="{D77B62F1-F3CE-42CD-8A0F-442545150786}" type="presParOf" srcId="{B9CC0DF1-0B22-4EEE-942C-A1399039F92B}" destId="{EE10B04D-A5AB-4273-9B7C-D231D6326033}" srcOrd="1" destOrd="0" presId="urn:microsoft.com/office/officeart/2005/8/layout/hProcess11"/>
    <dgm:cxn modelId="{C1385BB7-6BB9-403C-BF30-EDE2581D0AA2}" type="presParOf" srcId="{B9CC0DF1-0B22-4EEE-942C-A1399039F92B}" destId="{7382A5DA-B0D2-428F-8EBE-5E174077AB7F}" srcOrd="2" destOrd="0" presId="urn:microsoft.com/office/officeart/2005/8/layout/hProcess11"/>
    <dgm:cxn modelId="{3D0BD9A7-9910-487A-93FF-CA4FCECB159A}" type="presParOf" srcId="{3FFF05C4-455F-4697-BB86-739451ED55C4}" destId="{215DB03B-9D31-48AC-A06E-22A2C6D4A960}" srcOrd="7" destOrd="0" presId="urn:microsoft.com/office/officeart/2005/8/layout/hProcess11"/>
    <dgm:cxn modelId="{FFA55389-F18A-4371-BB5E-BDA46F43FFDE}" type="presParOf" srcId="{3FFF05C4-455F-4697-BB86-739451ED55C4}" destId="{7D427384-E03B-47CB-8529-F7FE92010887}" srcOrd="8" destOrd="0" presId="urn:microsoft.com/office/officeart/2005/8/layout/hProcess11"/>
    <dgm:cxn modelId="{3A5CDD17-AF76-4B01-863B-A5BC6EF70797}" type="presParOf" srcId="{7D427384-E03B-47CB-8529-F7FE92010887}" destId="{CD5FA8D6-B34F-4F1B-9689-1EE03C278B0A}" srcOrd="0" destOrd="0" presId="urn:microsoft.com/office/officeart/2005/8/layout/hProcess11"/>
    <dgm:cxn modelId="{7527CA7D-D399-4E61-8176-D7751DDF1A1C}" type="presParOf" srcId="{7D427384-E03B-47CB-8529-F7FE92010887}" destId="{45DE976F-98D3-44BA-8910-070E3017F057}" srcOrd="1" destOrd="0" presId="urn:microsoft.com/office/officeart/2005/8/layout/hProcess11"/>
    <dgm:cxn modelId="{35C11A39-CA24-4421-8140-2404CF5DE91E}" type="presParOf" srcId="{7D427384-E03B-47CB-8529-F7FE92010887}" destId="{21FD1582-5BCC-4C4F-B177-8144C80258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850F6-DB9D-4DBB-9E84-3ED7F817DD44}">
      <dsp:nvSpPr>
        <dsp:cNvPr id="0" name=""/>
        <dsp:cNvSpPr/>
      </dsp:nvSpPr>
      <dsp:spPr>
        <a:xfrm>
          <a:off x="312419" y="0"/>
          <a:ext cx="6557555" cy="6557555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54EAC-A237-478E-ACDF-FE3D264F71E2}">
      <dsp:nvSpPr>
        <dsp:cNvPr id="0" name=""/>
        <dsp:cNvSpPr/>
      </dsp:nvSpPr>
      <dsp:spPr>
        <a:xfrm>
          <a:off x="935387" y="622967"/>
          <a:ext cx="2557446" cy="255744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physical movement of goods and people continues to challenge Governments.</a:t>
          </a:r>
          <a:endParaRPr lang="en-US" sz="1900" kern="1200" dirty="0"/>
        </a:p>
      </dsp:txBody>
      <dsp:txXfrm>
        <a:off x="1060231" y="747811"/>
        <a:ext cx="2307758" cy="2307758"/>
      </dsp:txXfrm>
    </dsp:sp>
    <dsp:sp modelId="{5AAEF090-F2BE-4ACC-817D-1C4ED8DDD999}">
      <dsp:nvSpPr>
        <dsp:cNvPr id="0" name=""/>
        <dsp:cNvSpPr/>
      </dsp:nvSpPr>
      <dsp:spPr>
        <a:xfrm>
          <a:off x="3689560" y="622967"/>
          <a:ext cx="2557446" cy="2557446"/>
        </a:xfrm>
        <a:prstGeom prst="round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freedom of movement of information, whether financial figures, ideas or intellectual property, flows fast across borders.</a:t>
          </a:r>
          <a:endParaRPr lang="en-US" sz="1900" kern="1200" dirty="0"/>
        </a:p>
      </dsp:txBody>
      <dsp:txXfrm>
        <a:off x="3814404" y="747811"/>
        <a:ext cx="2307758" cy="2307758"/>
      </dsp:txXfrm>
    </dsp:sp>
    <dsp:sp modelId="{7766658F-4209-4868-802E-13BCE14E6F61}">
      <dsp:nvSpPr>
        <dsp:cNvPr id="0" name=""/>
        <dsp:cNvSpPr/>
      </dsp:nvSpPr>
      <dsp:spPr>
        <a:xfrm>
          <a:off x="935387" y="3377140"/>
          <a:ext cx="2557446" cy="2557446"/>
        </a:xfrm>
        <a:prstGeom prst="round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Fundamental societal changes in personal aspirations, values and expectations of leadership.</a:t>
          </a:r>
          <a:endParaRPr lang="en-US" sz="1900" kern="1200" dirty="0"/>
        </a:p>
      </dsp:txBody>
      <dsp:txXfrm>
        <a:off x="1060231" y="3501984"/>
        <a:ext cx="2307758" cy="2307758"/>
      </dsp:txXfrm>
    </dsp:sp>
    <dsp:sp modelId="{0C3B61DD-1F21-405D-9590-A29954F250F4}">
      <dsp:nvSpPr>
        <dsp:cNvPr id="0" name=""/>
        <dsp:cNvSpPr/>
      </dsp:nvSpPr>
      <dsp:spPr>
        <a:xfrm>
          <a:off x="3689560" y="3377140"/>
          <a:ext cx="2557446" cy="2557446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By 2050 the World population is expected to increase by 32% and Asia is expected to represent 75% of World GDP.</a:t>
          </a:r>
          <a:endParaRPr lang="en-US" sz="1900" kern="1200"/>
        </a:p>
      </dsp:txBody>
      <dsp:txXfrm>
        <a:off x="3814404" y="3501984"/>
        <a:ext cx="2307758" cy="2307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AF9CF-4B25-4F32-921E-26333A616AF3}">
      <dsp:nvSpPr>
        <dsp:cNvPr id="0" name=""/>
        <dsp:cNvSpPr/>
      </dsp:nvSpPr>
      <dsp:spPr>
        <a:xfrm>
          <a:off x="0" y="0"/>
          <a:ext cx="3548856" cy="1476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Global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Global Advisory Panel (GAP) representing the key Regions (i.e. ASEAN)</a:t>
          </a:r>
        </a:p>
      </dsp:txBody>
      <dsp:txXfrm>
        <a:off x="43255" y="43255"/>
        <a:ext cx="1955219" cy="1390341"/>
      </dsp:txXfrm>
    </dsp:sp>
    <dsp:sp modelId="{D56E332E-80A9-4884-89EB-B99ABCA5958C}">
      <dsp:nvSpPr>
        <dsp:cNvPr id="0" name=""/>
        <dsp:cNvSpPr/>
      </dsp:nvSpPr>
      <dsp:spPr>
        <a:xfrm>
          <a:off x="313134" y="1722993"/>
          <a:ext cx="3548856" cy="1476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5-10 Regional Advisory Panels (RAP) representing key States (i.e. Egypt)</a:t>
          </a:r>
        </a:p>
      </dsp:txBody>
      <dsp:txXfrm>
        <a:off x="356389" y="1766248"/>
        <a:ext cx="2189258" cy="1390341"/>
      </dsp:txXfrm>
    </dsp:sp>
    <dsp:sp modelId="{DE56EF61-3BA0-46C9-B48A-158A06375C81}">
      <dsp:nvSpPr>
        <dsp:cNvPr id="0" name=""/>
        <dsp:cNvSpPr/>
      </dsp:nvSpPr>
      <dsp:spPr>
        <a:xfrm>
          <a:off x="626268" y="3445986"/>
          <a:ext cx="3548856" cy="1476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National Advisory Panels (NAP) representing different Government Departments (i.e. Health)</a:t>
          </a:r>
        </a:p>
      </dsp:txBody>
      <dsp:txXfrm>
        <a:off x="669523" y="3489241"/>
        <a:ext cx="2189258" cy="1390341"/>
      </dsp:txXfrm>
    </dsp:sp>
    <dsp:sp modelId="{5323C1F9-1984-4D89-BBCA-FA64D8003713}">
      <dsp:nvSpPr>
        <dsp:cNvPr id="0" name=""/>
        <dsp:cNvSpPr/>
      </dsp:nvSpPr>
      <dsp:spPr>
        <a:xfrm>
          <a:off x="2588902" y="1119945"/>
          <a:ext cx="959953" cy="9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2804891" y="1119945"/>
        <a:ext cx="527975" cy="722365"/>
      </dsp:txXfrm>
    </dsp:sp>
    <dsp:sp modelId="{A920E239-59ED-441D-A57C-3D4B18A927F6}">
      <dsp:nvSpPr>
        <dsp:cNvPr id="0" name=""/>
        <dsp:cNvSpPr/>
      </dsp:nvSpPr>
      <dsp:spPr>
        <a:xfrm>
          <a:off x="2902037" y="2833093"/>
          <a:ext cx="959953" cy="9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3118026" y="2833093"/>
        <a:ext cx="527975" cy="722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D79B1-3737-439A-A07D-1B88610BC06D}">
      <dsp:nvSpPr>
        <dsp:cNvPr id="0" name=""/>
        <dsp:cNvSpPr/>
      </dsp:nvSpPr>
      <dsp:spPr>
        <a:xfrm>
          <a:off x="0" y="1308204"/>
          <a:ext cx="10826931" cy="1744273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0D148-5A98-487B-9BD4-B3FC031B426B}">
      <dsp:nvSpPr>
        <dsp:cNvPr id="0" name=""/>
        <dsp:cNvSpPr/>
      </dsp:nvSpPr>
      <dsp:spPr>
        <a:xfrm>
          <a:off x="4282" y="0"/>
          <a:ext cx="1872244" cy="17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State Department profiling and sourcing of CxO names</a:t>
          </a:r>
        </a:p>
      </dsp:txBody>
      <dsp:txXfrm>
        <a:off x="4282" y="0"/>
        <a:ext cx="1872244" cy="1744273"/>
      </dsp:txXfrm>
    </dsp:sp>
    <dsp:sp modelId="{9F22EED8-074C-4D87-B4BA-AD6AE5599A5C}">
      <dsp:nvSpPr>
        <dsp:cNvPr id="0" name=""/>
        <dsp:cNvSpPr/>
      </dsp:nvSpPr>
      <dsp:spPr>
        <a:xfrm>
          <a:off x="722370" y="1962307"/>
          <a:ext cx="436068" cy="4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F4392-294F-42E2-9B15-B89EAF9BE817}">
      <dsp:nvSpPr>
        <dsp:cNvPr id="0" name=""/>
        <dsp:cNvSpPr/>
      </dsp:nvSpPr>
      <dsp:spPr>
        <a:xfrm>
          <a:off x="1970139" y="2616409"/>
          <a:ext cx="1872244" cy="17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Recruitment and creation of the Global, Regional and National Advisory Panels</a:t>
          </a:r>
        </a:p>
      </dsp:txBody>
      <dsp:txXfrm>
        <a:off x="1970139" y="2616409"/>
        <a:ext cx="1872244" cy="1744273"/>
      </dsp:txXfrm>
    </dsp:sp>
    <dsp:sp modelId="{EDDC6CA5-A760-40BC-86F8-6A482DC1AD9C}">
      <dsp:nvSpPr>
        <dsp:cNvPr id="0" name=""/>
        <dsp:cNvSpPr/>
      </dsp:nvSpPr>
      <dsp:spPr>
        <a:xfrm>
          <a:off x="2688227" y="1962307"/>
          <a:ext cx="436068" cy="4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93D14-A166-4B45-AC2B-B5A6B97C7BD1}">
      <dsp:nvSpPr>
        <dsp:cNvPr id="0" name=""/>
        <dsp:cNvSpPr/>
      </dsp:nvSpPr>
      <dsp:spPr>
        <a:xfrm>
          <a:off x="3935996" y="0"/>
          <a:ext cx="1872244" cy="17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Member engagement and creation of virtual communities</a:t>
          </a:r>
        </a:p>
      </dsp:txBody>
      <dsp:txXfrm>
        <a:off x="3935996" y="0"/>
        <a:ext cx="1872244" cy="1744273"/>
      </dsp:txXfrm>
    </dsp:sp>
    <dsp:sp modelId="{B9C00B7B-B77C-412E-8196-67A74749A436}">
      <dsp:nvSpPr>
        <dsp:cNvPr id="0" name=""/>
        <dsp:cNvSpPr/>
      </dsp:nvSpPr>
      <dsp:spPr>
        <a:xfrm>
          <a:off x="4654084" y="1962307"/>
          <a:ext cx="436068" cy="4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66AFE-8B04-4386-A8E9-835DAB4129C1}">
      <dsp:nvSpPr>
        <dsp:cNvPr id="0" name=""/>
        <dsp:cNvSpPr/>
      </dsp:nvSpPr>
      <dsp:spPr>
        <a:xfrm>
          <a:off x="5901853" y="2616409"/>
          <a:ext cx="1872244" cy="17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Member research and initial content creation</a:t>
          </a:r>
        </a:p>
      </dsp:txBody>
      <dsp:txXfrm>
        <a:off x="5901853" y="2616409"/>
        <a:ext cx="1872244" cy="1744273"/>
      </dsp:txXfrm>
    </dsp:sp>
    <dsp:sp modelId="{EE10B04D-A5AB-4273-9B7C-D231D6326033}">
      <dsp:nvSpPr>
        <dsp:cNvPr id="0" name=""/>
        <dsp:cNvSpPr/>
      </dsp:nvSpPr>
      <dsp:spPr>
        <a:xfrm>
          <a:off x="6619941" y="1962307"/>
          <a:ext cx="436068" cy="4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FA8D6-B34F-4F1B-9689-1EE03C278B0A}">
      <dsp:nvSpPr>
        <dsp:cNvPr id="0" name=""/>
        <dsp:cNvSpPr/>
      </dsp:nvSpPr>
      <dsp:spPr>
        <a:xfrm>
          <a:off x="7867710" y="0"/>
          <a:ext cx="1872244" cy="17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Planning and Building of Multiple DAVOS level summits</a:t>
          </a:r>
        </a:p>
      </dsp:txBody>
      <dsp:txXfrm>
        <a:off x="7867710" y="0"/>
        <a:ext cx="1872244" cy="1744273"/>
      </dsp:txXfrm>
    </dsp:sp>
    <dsp:sp modelId="{45DE976F-98D3-44BA-8910-070E3017F057}">
      <dsp:nvSpPr>
        <dsp:cNvPr id="0" name=""/>
        <dsp:cNvSpPr/>
      </dsp:nvSpPr>
      <dsp:spPr>
        <a:xfrm>
          <a:off x="8585799" y="1962307"/>
          <a:ext cx="436068" cy="436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890665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8" y="2"/>
            <a:ext cx="2890665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B4EC8-0B92-42AE-A5B1-3041045844C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1900"/>
            <a:ext cx="59229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8" y="4751400"/>
            <a:ext cx="533589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377364"/>
            <a:ext cx="2890665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8" y="9377364"/>
            <a:ext cx="2890665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AA36F-F175-40EC-A82D-0F5055B7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8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2A255-DC3E-4523-AE77-B1B2F3BCDA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AA36F-F175-40EC-A82D-0F5055B7C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7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D66DC05-F675-49CD-8B79-F0E37FEBF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AB04A53-BEBB-DAF3-BCE5-C3A4A546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EFA3E58-F224-E49F-4584-B18F51C3F2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108E5B5-8CBF-C7A1-35F3-7737974E1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836A742-1556-D434-E95D-C9DB07ACE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46F71F2-9FC6-AA8A-8511-A89AC9E4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0D21D96-AFFE-2F1A-343D-44DD5C10E0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B8B9EAC-BC71-A022-2689-7B3D86115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326E6A4-67CB-AE63-9AF2-821CE94A8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4358CE5-8056-8148-767C-A23113DC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9C9AA7E-1D28-5B64-59D6-05339E31B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E5EBC4B-83EE-B5F2-36B1-062327BD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AA36F-F175-40EC-A82D-0F5055B7C9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3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"/>
            <a:ext cx="12192000" cy="68585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6116" y="-8534"/>
            <a:ext cx="9616966" cy="6870169"/>
          </a:xfrm>
          <a:custGeom>
            <a:avLst/>
            <a:gdLst>
              <a:gd name="connsiteX0" fmla="*/ 0 w 9893125"/>
              <a:gd name="connsiteY0" fmla="*/ 0 h 6858594"/>
              <a:gd name="connsiteX1" fmla="*/ 6903670 w 9893125"/>
              <a:gd name="connsiteY1" fmla="*/ 0 h 6858594"/>
              <a:gd name="connsiteX2" fmla="*/ 9893125 w 9893125"/>
              <a:gd name="connsiteY2" fmla="*/ 2989455 h 6858594"/>
              <a:gd name="connsiteX3" fmla="*/ 9893125 w 9893125"/>
              <a:gd name="connsiteY3" fmla="*/ 6858594 h 6858594"/>
              <a:gd name="connsiteX4" fmla="*/ 0 w 9893125"/>
              <a:gd name="connsiteY4" fmla="*/ 6858594 h 6858594"/>
              <a:gd name="connsiteX5" fmla="*/ 0 w 9893125"/>
              <a:gd name="connsiteY5" fmla="*/ 0 h 6858594"/>
              <a:gd name="connsiteX0" fmla="*/ 0 w 9936237"/>
              <a:gd name="connsiteY0" fmla="*/ 381965 h 7240559"/>
              <a:gd name="connsiteX1" fmla="*/ 9936237 w 9936237"/>
              <a:gd name="connsiteY1" fmla="*/ 0 h 7240559"/>
              <a:gd name="connsiteX2" fmla="*/ 9893125 w 9936237"/>
              <a:gd name="connsiteY2" fmla="*/ 3371420 h 7240559"/>
              <a:gd name="connsiteX3" fmla="*/ 9893125 w 9936237"/>
              <a:gd name="connsiteY3" fmla="*/ 7240559 h 7240559"/>
              <a:gd name="connsiteX4" fmla="*/ 0 w 9936237"/>
              <a:gd name="connsiteY4" fmla="*/ 7240559 h 7240559"/>
              <a:gd name="connsiteX5" fmla="*/ 0 w 9936237"/>
              <a:gd name="connsiteY5" fmla="*/ 381965 h 724055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9893125 w 9924662"/>
              <a:gd name="connsiteY2" fmla="*/ 3001030 h 6870169"/>
              <a:gd name="connsiteX3" fmla="*/ 9893125 w 9924662"/>
              <a:gd name="connsiteY3" fmla="*/ 6870169 h 6870169"/>
              <a:gd name="connsiteX4" fmla="*/ 0 w 9924662"/>
              <a:gd name="connsiteY4" fmla="*/ 6870169 h 6870169"/>
              <a:gd name="connsiteX5" fmla="*/ 0 w 9924662"/>
              <a:gd name="connsiteY5" fmla="*/ 11575 h 6870169"/>
              <a:gd name="connsiteX0" fmla="*/ 0 w 9924662"/>
              <a:gd name="connsiteY0" fmla="*/ 11575 h 6893318"/>
              <a:gd name="connsiteX1" fmla="*/ 9924662 w 9924662"/>
              <a:gd name="connsiteY1" fmla="*/ 0 h 6893318"/>
              <a:gd name="connsiteX2" fmla="*/ 9893125 w 9924662"/>
              <a:gd name="connsiteY2" fmla="*/ 3001030 h 6893318"/>
              <a:gd name="connsiteX3" fmla="*/ 7798107 w 9924662"/>
              <a:gd name="connsiteY3" fmla="*/ 6893318 h 6893318"/>
              <a:gd name="connsiteX4" fmla="*/ 0 w 9924662"/>
              <a:gd name="connsiteY4" fmla="*/ 6870169 h 6893318"/>
              <a:gd name="connsiteX5" fmla="*/ 0 w 9924662"/>
              <a:gd name="connsiteY5" fmla="*/ 11575 h 6893318"/>
              <a:gd name="connsiteX0" fmla="*/ 0 w 9924662"/>
              <a:gd name="connsiteY0" fmla="*/ 11575 h 6893318"/>
              <a:gd name="connsiteX1" fmla="*/ 9924662 w 9924662"/>
              <a:gd name="connsiteY1" fmla="*/ 0 h 6893318"/>
              <a:gd name="connsiteX2" fmla="*/ 9036599 w 9924662"/>
              <a:gd name="connsiteY2" fmla="*/ 3012604 h 6893318"/>
              <a:gd name="connsiteX3" fmla="*/ 7798107 w 9924662"/>
              <a:gd name="connsiteY3" fmla="*/ 6893318 h 6893318"/>
              <a:gd name="connsiteX4" fmla="*/ 0 w 9924662"/>
              <a:gd name="connsiteY4" fmla="*/ 6870169 h 6893318"/>
              <a:gd name="connsiteX5" fmla="*/ 0 w 9924662"/>
              <a:gd name="connsiteY5" fmla="*/ 11575 h 6893318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9036599 w 9924662"/>
              <a:gd name="connsiteY2" fmla="*/ 3012604 h 6870169"/>
              <a:gd name="connsiteX3" fmla="*/ 7472708 w 9924662"/>
              <a:gd name="connsiteY3" fmla="*/ 6861787 h 6870169"/>
              <a:gd name="connsiteX4" fmla="*/ 0 w 9924662"/>
              <a:gd name="connsiteY4" fmla="*/ 6870169 h 6870169"/>
              <a:gd name="connsiteX5" fmla="*/ 0 w 9924662"/>
              <a:gd name="connsiteY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852206 w 9924662"/>
              <a:gd name="connsiteY2" fmla="*/ 2970563 h 6870169"/>
              <a:gd name="connsiteX3" fmla="*/ 7472708 w 9924662"/>
              <a:gd name="connsiteY3" fmla="*/ 6861787 h 6870169"/>
              <a:gd name="connsiteX4" fmla="*/ 0 w 9924662"/>
              <a:gd name="connsiteY4" fmla="*/ 6870169 h 6870169"/>
              <a:gd name="connsiteX5" fmla="*/ 0 w 9924662"/>
              <a:gd name="connsiteY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7472708 w 9924662"/>
              <a:gd name="connsiteY3" fmla="*/ 6861787 h 6870169"/>
              <a:gd name="connsiteX4" fmla="*/ 0 w 9924662"/>
              <a:gd name="connsiteY4" fmla="*/ 6870169 h 6870169"/>
              <a:gd name="connsiteX5" fmla="*/ 0 w 9924662"/>
              <a:gd name="connsiteY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698380 w 9924662"/>
              <a:gd name="connsiteY3" fmla="*/ 3396368 h 6870169"/>
              <a:gd name="connsiteX4" fmla="*/ 7472708 w 9924662"/>
              <a:gd name="connsiteY4" fmla="*/ 6861787 h 6870169"/>
              <a:gd name="connsiteX5" fmla="*/ 0 w 9924662"/>
              <a:gd name="connsiteY5" fmla="*/ 6870169 h 6870169"/>
              <a:gd name="connsiteX6" fmla="*/ 0 w 9924662"/>
              <a:gd name="connsiteY6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24807 w 9924662"/>
              <a:gd name="connsiteY3" fmla="*/ 3342861 h 6870169"/>
              <a:gd name="connsiteX4" fmla="*/ 8698380 w 9924662"/>
              <a:gd name="connsiteY4" fmla="*/ 3396368 h 6870169"/>
              <a:gd name="connsiteX5" fmla="*/ 7472708 w 9924662"/>
              <a:gd name="connsiteY5" fmla="*/ 6861787 h 6870169"/>
              <a:gd name="connsiteX6" fmla="*/ 0 w 9924662"/>
              <a:gd name="connsiteY6" fmla="*/ 6870169 h 6870169"/>
              <a:gd name="connsiteX7" fmla="*/ 0 w 9924662"/>
              <a:gd name="connsiteY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24807 w 9924662"/>
              <a:gd name="connsiteY3" fmla="*/ 3342861 h 6870169"/>
              <a:gd name="connsiteX4" fmla="*/ 8698380 w 9924662"/>
              <a:gd name="connsiteY4" fmla="*/ 3396368 h 6870169"/>
              <a:gd name="connsiteX5" fmla="*/ 7472708 w 9924662"/>
              <a:gd name="connsiteY5" fmla="*/ 6861787 h 6870169"/>
              <a:gd name="connsiteX6" fmla="*/ 0 w 9924662"/>
              <a:gd name="connsiteY6" fmla="*/ 6870169 h 6870169"/>
              <a:gd name="connsiteX7" fmla="*/ 0 w 9924662"/>
              <a:gd name="connsiteY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610424 w 9924662"/>
              <a:gd name="connsiteY3" fmla="*/ 3521430 h 6870169"/>
              <a:gd name="connsiteX4" fmla="*/ 8698380 w 9924662"/>
              <a:gd name="connsiteY4" fmla="*/ 3396368 h 6870169"/>
              <a:gd name="connsiteX5" fmla="*/ 7472708 w 9924662"/>
              <a:gd name="connsiteY5" fmla="*/ 6861787 h 6870169"/>
              <a:gd name="connsiteX6" fmla="*/ 0 w 9924662"/>
              <a:gd name="connsiteY6" fmla="*/ 6870169 h 6870169"/>
              <a:gd name="connsiteX7" fmla="*/ 0 w 9924662"/>
              <a:gd name="connsiteY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98380 w 9924662"/>
              <a:gd name="connsiteY4" fmla="*/ 3396368 h 6870169"/>
              <a:gd name="connsiteX5" fmla="*/ 7472708 w 9924662"/>
              <a:gd name="connsiteY5" fmla="*/ 6861787 h 6870169"/>
              <a:gd name="connsiteX6" fmla="*/ 0 w 9924662"/>
              <a:gd name="connsiteY6" fmla="*/ 6870169 h 6870169"/>
              <a:gd name="connsiteX7" fmla="*/ 0 w 9924662"/>
              <a:gd name="connsiteY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98380 w 9924662"/>
              <a:gd name="connsiteY4" fmla="*/ 3396368 h 6870169"/>
              <a:gd name="connsiteX5" fmla="*/ 7472708 w 9924662"/>
              <a:gd name="connsiteY5" fmla="*/ 6861787 h 6870169"/>
              <a:gd name="connsiteX6" fmla="*/ 0 w 9924662"/>
              <a:gd name="connsiteY6" fmla="*/ 6870169 h 6870169"/>
              <a:gd name="connsiteX7" fmla="*/ 0 w 9924662"/>
              <a:gd name="connsiteY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99389 w 9924662"/>
              <a:gd name="connsiteY4" fmla="*/ 3296679 h 6870169"/>
              <a:gd name="connsiteX5" fmla="*/ 8698380 w 9924662"/>
              <a:gd name="connsiteY5" fmla="*/ 3396368 h 6870169"/>
              <a:gd name="connsiteX6" fmla="*/ 7472708 w 9924662"/>
              <a:gd name="connsiteY6" fmla="*/ 6861787 h 6870169"/>
              <a:gd name="connsiteX7" fmla="*/ 0 w 9924662"/>
              <a:gd name="connsiteY7" fmla="*/ 6870169 h 6870169"/>
              <a:gd name="connsiteX8" fmla="*/ 0 w 9924662"/>
              <a:gd name="connsiteY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698380 w 9924662"/>
              <a:gd name="connsiteY5" fmla="*/ 3396368 h 6870169"/>
              <a:gd name="connsiteX6" fmla="*/ 7472708 w 9924662"/>
              <a:gd name="connsiteY6" fmla="*/ 6861787 h 6870169"/>
              <a:gd name="connsiteX7" fmla="*/ 0 w 9924662"/>
              <a:gd name="connsiteY7" fmla="*/ 6870169 h 6870169"/>
              <a:gd name="connsiteX8" fmla="*/ 0 w 9924662"/>
              <a:gd name="connsiteY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698380 w 9924662"/>
              <a:gd name="connsiteY5" fmla="*/ 3396368 h 6870169"/>
              <a:gd name="connsiteX6" fmla="*/ 8680325 w 9924662"/>
              <a:gd name="connsiteY6" fmla="*/ 3462934 h 6870169"/>
              <a:gd name="connsiteX7" fmla="*/ 7472708 w 9924662"/>
              <a:gd name="connsiteY7" fmla="*/ 6861787 h 6870169"/>
              <a:gd name="connsiteX8" fmla="*/ 0 w 9924662"/>
              <a:gd name="connsiteY8" fmla="*/ 6870169 h 6870169"/>
              <a:gd name="connsiteX9" fmla="*/ 0 w 9924662"/>
              <a:gd name="connsiteY9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698380 w 9924662"/>
              <a:gd name="connsiteY5" fmla="*/ 3396368 h 6870169"/>
              <a:gd name="connsiteX6" fmla="*/ 8597714 w 9924662"/>
              <a:gd name="connsiteY6" fmla="*/ 3693843 h 6870169"/>
              <a:gd name="connsiteX7" fmla="*/ 7472708 w 9924662"/>
              <a:gd name="connsiteY7" fmla="*/ 6861787 h 6870169"/>
              <a:gd name="connsiteX8" fmla="*/ 0 w 9924662"/>
              <a:gd name="connsiteY8" fmla="*/ 6870169 h 6870169"/>
              <a:gd name="connsiteX9" fmla="*/ 0 w 9924662"/>
              <a:gd name="connsiteY9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698380 w 9924662"/>
              <a:gd name="connsiteY5" fmla="*/ 3396368 h 6870169"/>
              <a:gd name="connsiteX6" fmla="*/ 8648552 w 9924662"/>
              <a:gd name="connsiteY6" fmla="*/ 3539904 h 6870169"/>
              <a:gd name="connsiteX7" fmla="*/ 8597714 w 9924662"/>
              <a:gd name="connsiteY7" fmla="*/ 3693843 h 6870169"/>
              <a:gd name="connsiteX8" fmla="*/ 7472708 w 9924662"/>
              <a:gd name="connsiteY8" fmla="*/ 6861787 h 6870169"/>
              <a:gd name="connsiteX9" fmla="*/ 0 w 9924662"/>
              <a:gd name="connsiteY9" fmla="*/ 6870169 h 6870169"/>
              <a:gd name="connsiteX10" fmla="*/ 0 w 9924662"/>
              <a:gd name="connsiteY1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501388 w 9924662"/>
              <a:gd name="connsiteY5" fmla="*/ 3245507 h 6870169"/>
              <a:gd name="connsiteX6" fmla="*/ 8648552 w 9924662"/>
              <a:gd name="connsiteY6" fmla="*/ 3539904 h 6870169"/>
              <a:gd name="connsiteX7" fmla="*/ 8597714 w 9924662"/>
              <a:gd name="connsiteY7" fmla="*/ 3693843 h 6870169"/>
              <a:gd name="connsiteX8" fmla="*/ 7472708 w 9924662"/>
              <a:gd name="connsiteY8" fmla="*/ 6861787 h 6870169"/>
              <a:gd name="connsiteX9" fmla="*/ 0 w 9924662"/>
              <a:gd name="connsiteY9" fmla="*/ 6870169 h 6870169"/>
              <a:gd name="connsiteX10" fmla="*/ 0 w 9924662"/>
              <a:gd name="connsiteY1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501388 w 9924662"/>
              <a:gd name="connsiteY5" fmla="*/ 3245507 h 6870169"/>
              <a:gd name="connsiteX6" fmla="*/ 8378483 w 9924662"/>
              <a:gd name="connsiteY6" fmla="*/ 3219710 h 6870169"/>
              <a:gd name="connsiteX7" fmla="*/ 8597714 w 9924662"/>
              <a:gd name="connsiteY7" fmla="*/ 3693843 h 6870169"/>
              <a:gd name="connsiteX8" fmla="*/ 7472708 w 9924662"/>
              <a:gd name="connsiteY8" fmla="*/ 6861787 h 6870169"/>
              <a:gd name="connsiteX9" fmla="*/ 0 w 9924662"/>
              <a:gd name="connsiteY9" fmla="*/ 6870169 h 6870169"/>
              <a:gd name="connsiteX10" fmla="*/ 0 w 9924662"/>
              <a:gd name="connsiteY1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30113 h 6870169"/>
              <a:gd name="connsiteX6" fmla="*/ 8378483 w 9924662"/>
              <a:gd name="connsiteY6" fmla="*/ 3219710 h 6870169"/>
              <a:gd name="connsiteX7" fmla="*/ 8597714 w 9924662"/>
              <a:gd name="connsiteY7" fmla="*/ 3693843 h 6870169"/>
              <a:gd name="connsiteX8" fmla="*/ 7472708 w 9924662"/>
              <a:gd name="connsiteY8" fmla="*/ 6861787 h 6870169"/>
              <a:gd name="connsiteX9" fmla="*/ 0 w 9924662"/>
              <a:gd name="connsiteY9" fmla="*/ 6870169 h 6870169"/>
              <a:gd name="connsiteX10" fmla="*/ 0 w 9924662"/>
              <a:gd name="connsiteY1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597714 w 9924662"/>
              <a:gd name="connsiteY7" fmla="*/ 3693843 h 6870169"/>
              <a:gd name="connsiteX8" fmla="*/ 7472708 w 9924662"/>
              <a:gd name="connsiteY8" fmla="*/ 6861787 h 6870169"/>
              <a:gd name="connsiteX9" fmla="*/ 0 w 9924662"/>
              <a:gd name="connsiteY9" fmla="*/ 6870169 h 6870169"/>
              <a:gd name="connsiteX10" fmla="*/ 0 w 9924662"/>
              <a:gd name="connsiteY1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432495 w 9924662"/>
              <a:gd name="connsiteY7" fmla="*/ 3349019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432495 w 9924662"/>
              <a:gd name="connsiteY7" fmla="*/ 3349019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89516 w 9924662"/>
              <a:gd name="connsiteY7" fmla="*/ 3521431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89516 w 9924662"/>
              <a:gd name="connsiteY7" fmla="*/ 3521431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89516 w 9924662"/>
              <a:gd name="connsiteY7" fmla="*/ 3521431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597714 w 9924662"/>
              <a:gd name="connsiteY8" fmla="*/ 3693843 h 6870169"/>
              <a:gd name="connsiteX9" fmla="*/ 7472708 w 9924662"/>
              <a:gd name="connsiteY9" fmla="*/ 6861787 h 6870169"/>
              <a:gd name="connsiteX10" fmla="*/ 0 w 9924662"/>
              <a:gd name="connsiteY10" fmla="*/ 6870169 h 6870169"/>
              <a:gd name="connsiteX11" fmla="*/ 0 w 9924662"/>
              <a:gd name="connsiteY11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349886 w 9924662"/>
              <a:gd name="connsiteY8" fmla="*/ 3558376 h 6870169"/>
              <a:gd name="connsiteX9" fmla="*/ 8597714 w 9924662"/>
              <a:gd name="connsiteY9" fmla="*/ 3693843 h 6870169"/>
              <a:gd name="connsiteX10" fmla="*/ 7472708 w 9924662"/>
              <a:gd name="connsiteY10" fmla="*/ 6861787 h 6870169"/>
              <a:gd name="connsiteX11" fmla="*/ 0 w 9924662"/>
              <a:gd name="connsiteY11" fmla="*/ 6870169 h 6870169"/>
              <a:gd name="connsiteX12" fmla="*/ 0 w 9924662"/>
              <a:gd name="connsiteY12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597714 w 9924662"/>
              <a:gd name="connsiteY9" fmla="*/ 3693843 h 6870169"/>
              <a:gd name="connsiteX10" fmla="*/ 7472708 w 9924662"/>
              <a:gd name="connsiteY10" fmla="*/ 6861787 h 6870169"/>
              <a:gd name="connsiteX11" fmla="*/ 0 w 9924662"/>
              <a:gd name="connsiteY11" fmla="*/ 6870169 h 6870169"/>
              <a:gd name="connsiteX12" fmla="*/ 0 w 9924662"/>
              <a:gd name="connsiteY12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254567 w 9924662"/>
              <a:gd name="connsiteY9" fmla="*/ 3305916 h 6870169"/>
              <a:gd name="connsiteX10" fmla="*/ 8597714 w 9924662"/>
              <a:gd name="connsiteY10" fmla="*/ 3693843 h 6870169"/>
              <a:gd name="connsiteX11" fmla="*/ 7472708 w 9924662"/>
              <a:gd name="connsiteY11" fmla="*/ 6861787 h 6870169"/>
              <a:gd name="connsiteX12" fmla="*/ 0 w 9924662"/>
              <a:gd name="connsiteY12" fmla="*/ 6870169 h 6870169"/>
              <a:gd name="connsiteX13" fmla="*/ 0 w 9924662"/>
              <a:gd name="connsiteY13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38511 w 9924662"/>
              <a:gd name="connsiteY9" fmla="*/ 3219710 h 6870169"/>
              <a:gd name="connsiteX10" fmla="*/ 8597714 w 9924662"/>
              <a:gd name="connsiteY10" fmla="*/ 3693843 h 6870169"/>
              <a:gd name="connsiteX11" fmla="*/ 7472708 w 9924662"/>
              <a:gd name="connsiteY11" fmla="*/ 6861787 h 6870169"/>
              <a:gd name="connsiteX12" fmla="*/ 0 w 9924662"/>
              <a:gd name="connsiteY12" fmla="*/ 6870169 h 6870169"/>
              <a:gd name="connsiteX13" fmla="*/ 0 w 9924662"/>
              <a:gd name="connsiteY13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38511 w 9924662"/>
              <a:gd name="connsiteY9" fmla="*/ 3219710 h 6870169"/>
              <a:gd name="connsiteX10" fmla="*/ 8165603 w 9924662"/>
              <a:gd name="connsiteY10" fmla="*/ 3330546 h 6870169"/>
              <a:gd name="connsiteX11" fmla="*/ 8597714 w 9924662"/>
              <a:gd name="connsiteY11" fmla="*/ 3693843 h 6870169"/>
              <a:gd name="connsiteX12" fmla="*/ 7472708 w 9924662"/>
              <a:gd name="connsiteY12" fmla="*/ 6861787 h 6870169"/>
              <a:gd name="connsiteX13" fmla="*/ 0 w 9924662"/>
              <a:gd name="connsiteY13" fmla="*/ 6870169 h 6870169"/>
              <a:gd name="connsiteX14" fmla="*/ 0 w 9924662"/>
              <a:gd name="connsiteY14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38511 w 9924662"/>
              <a:gd name="connsiteY9" fmla="*/ 3219710 h 6870169"/>
              <a:gd name="connsiteX10" fmla="*/ 8216440 w 9924662"/>
              <a:gd name="connsiteY10" fmla="*/ 3656898 h 6870169"/>
              <a:gd name="connsiteX11" fmla="*/ 8597714 w 9924662"/>
              <a:gd name="connsiteY11" fmla="*/ 3693843 h 6870169"/>
              <a:gd name="connsiteX12" fmla="*/ 7472708 w 9924662"/>
              <a:gd name="connsiteY12" fmla="*/ 6861787 h 6870169"/>
              <a:gd name="connsiteX13" fmla="*/ 0 w 9924662"/>
              <a:gd name="connsiteY13" fmla="*/ 6870169 h 6870169"/>
              <a:gd name="connsiteX14" fmla="*/ 0 w 9924662"/>
              <a:gd name="connsiteY14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597714 w 9924662"/>
              <a:gd name="connsiteY11" fmla="*/ 3693843 h 6870169"/>
              <a:gd name="connsiteX12" fmla="*/ 7472708 w 9924662"/>
              <a:gd name="connsiteY12" fmla="*/ 6861787 h 6870169"/>
              <a:gd name="connsiteX13" fmla="*/ 0 w 9924662"/>
              <a:gd name="connsiteY13" fmla="*/ 6870169 h 6870169"/>
              <a:gd name="connsiteX14" fmla="*/ 0 w 9924662"/>
              <a:gd name="connsiteY14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02226 w 9924662"/>
              <a:gd name="connsiteY11" fmla="*/ 3663055 h 6870169"/>
              <a:gd name="connsiteX12" fmla="*/ 8597714 w 9924662"/>
              <a:gd name="connsiteY12" fmla="*/ 3693843 h 6870169"/>
              <a:gd name="connsiteX13" fmla="*/ 7472708 w 9924662"/>
              <a:gd name="connsiteY13" fmla="*/ 6861787 h 6870169"/>
              <a:gd name="connsiteX14" fmla="*/ 0 w 9924662"/>
              <a:gd name="connsiteY14" fmla="*/ 6870169 h 6870169"/>
              <a:gd name="connsiteX15" fmla="*/ 0 w 9924662"/>
              <a:gd name="connsiteY1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46708 w 9924662"/>
              <a:gd name="connsiteY11" fmla="*/ 3653818 h 6870169"/>
              <a:gd name="connsiteX12" fmla="*/ 8597714 w 9924662"/>
              <a:gd name="connsiteY12" fmla="*/ 3693843 h 6870169"/>
              <a:gd name="connsiteX13" fmla="*/ 7472708 w 9924662"/>
              <a:gd name="connsiteY13" fmla="*/ 6861787 h 6870169"/>
              <a:gd name="connsiteX14" fmla="*/ 0 w 9924662"/>
              <a:gd name="connsiteY14" fmla="*/ 6870169 h 6870169"/>
              <a:gd name="connsiteX15" fmla="*/ 0 w 9924662"/>
              <a:gd name="connsiteY1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597714 w 9924662"/>
              <a:gd name="connsiteY12" fmla="*/ 3693843 h 6870169"/>
              <a:gd name="connsiteX13" fmla="*/ 7472708 w 9924662"/>
              <a:gd name="connsiteY13" fmla="*/ 6861787 h 6870169"/>
              <a:gd name="connsiteX14" fmla="*/ 0 w 9924662"/>
              <a:gd name="connsiteY14" fmla="*/ 6870169 h 6870169"/>
              <a:gd name="connsiteX15" fmla="*/ 0 w 9924662"/>
              <a:gd name="connsiteY15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359417 w 9924662"/>
              <a:gd name="connsiteY12" fmla="*/ 3653819 h 6870169"/>
              <a:gd name="connsiteX13" fmla="*/ 8597714 w 9924662"/>
              <a:gd name="connsiteY13" fmla="*/ 3693843 h 6870169"/>
              <a:gd name="connsiteX14" fmla="*/ 7472708 w 9924662"/>
              <a:gd name="connsiteY14" fmla="*/ 6861787 h 6870169"/>
              <a:gd name="connsiteX15" fmla="*/ 0 w 9924662"/>
              <a:gd name="connsiteY15" fmla="*/ 6870169 h 6870169"/>
              <a:gd name="connsiteX16" fmla="*/ 0 w 9924662"/>
              <a:gd name="connsiteY16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97714 w 9924662"/>
              <a:gd name="connsiteY13" fmla="*/ 3693843 h 6870169"/>
              <a:gd name="connsiteX14" fmla="*/ 7472708 w 9924662"/>
              <a:gd name="connsiteY14" fmla="*/ 6861787 h 6870169"/>
              <a:gd name="connsiteX15" fmla="*/ 0 w 9924662"/>
              <a:gd name="connsiteY15" fmla="*/ 6870169 h 6870169"/>
              <a:gd name="connsiteX16" fmla="*/ 0 w 9924662"/>
              <a:gd name="connsiteY16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467446 w 9924662"/>
              <a:gd name="connsiteY13" fmla="*/ 3432146 h 6870169"/>
              <a:gd name="connsiteX14" fmla="*/ 8597714 w 9924662"/>
              <a:gd name="connsiteY14" fmla="*/ 3693843 h 6870169"/>
              <a:gd name="connsiteX15" fmla="*/ 7472708 w 9924662"/>
              <a:gd name="connsiteY15" fmla="*/ 6861787 h 6870169"/>
              <a:gd name="connsiteX16" fmla="*/ 0 w 9924662"/>
              <a:gd name="connsiteY16" fmla="*/ 6870169 h 6870169"/>
              <a:gd name="connsiteX17" fmla="*/ 0 w 9924662"/>
              <a:gd name="connsiteY1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597714 w 9924662"/>
              <a:gd name="connsiteY14" fmla="*/ 3693843 h 6870169"/>
              <a:gd name="connsiteX15" fmla="*/ 7472708 w 9924662"/>
              <a:gd name="connsiteY15" fmla="*/ 6861787 h 6870169"/>
              <a:gd name="connsiteX16" fmla="*/ 0 w 9924662"/>
              <a:gd name="connsiteY16" fmla="*/ 6870169 h 6870169"/>
              <a:gd name="connsiteX17" fmla="*/ 0 w 9924662"/>
              <a:gd name="connsiteY17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597714 w 9924662"/>
              <a:gd name="connsiteY14" fmla="*/ 3693843 h 6870169"/>
              <a:gd name="connsiteX15" fmla="*/ 8572296 w 9924662"/>
              <a:gd name="connsiteY15" fmla="*/ 3672292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597714 w 9924662"/>
              <a:gd name="connsiteY14" fmla="*/ 3693843 h 6870169"/>
              <a:gd name="connsiteX15" fmla="*/ 8600892 w 9924662"/>
              <a:gd name="connsiteY15" fmla="*/ 3696922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597714 w 9924662"/>
              <a:gd name="connsiteY14" fmla="*/ 3693843 h 6870169"/>
              <a:gd name="connsiteX15" fmla="*/ 8667616 w 9924662"/>
              <a:gd name="connsiteY15" fmla="*/ 3641504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648550 w 9924662"/>
              <a:gd name="connsiteY14" fmla="*/ 3595322 h 6870169"/>
              <a:gd name="connsiteX15" fmla="*/ 8667616 w 9924662"/>
              <a:gd name="connsiteY15" fmla="*/ 3641504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648550 w 9924662"/>
              <a:gd name="connsiteY14" fmla="*/ 3595322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83715 w 9924662"/>
              <a:gd name="connsiteY2" fmla="*/ 3199163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619955 w 9924662"/>
              <a:gd name="connsiteY14" fmla="*/ 3650741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619955 w 9924662"/>
              <a:gd name="connsiteY14" fmla="*/ 3650741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37348 w 9924662"/>
              <a:gd name="connsiteY13" fmla="*/ 3644582 h 6870169"/>
              <a:gd name="connsiteX14" fmla="*/ 8619955 w 9924662"/>
              <a:gd name="connsiteY14" fmla="*/ 3650741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29318 w 9924662"/>
              <a:gd name="connsiteY12" fmla="*/ 3358255 h 6870169"/>
              <a:gd name="connsiteX13" fmla="*/ 8540525 w 9924662"/>
              <a:gd name="connsiteY13" fmla="*/ 3656898 h 6870169"/>
              <a:gd name="connsiteX14" fmla="*/ 8619955 w 9924662"/>
              <a:gd name="connsiteY14" fmla="*/ 3650741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19955 w 9924662"/>
              <a:gd name="connsiteY14" fmla="*/ 3650741 h 6870169"/>
              <a:gd name="connsiteX15" fmla="*/ 8607247 w 9924662"/>
              <a:gd name="connsiteY15" fmla="*/ 3659977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19955 w 9924662"/>
              <a:gd name="connsiteY14" fmla="*/ 3650741 h 6870169"/>
              <a:gd name="connsiteX15" fmla="*/ 8587587 w 9924662"/>
              <a:gd name="connsiteY15" fmla="*/ 3708962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3105 w 9924662"/>
              <a:gd name="connsiteY14" fmla="*/ 3650741 h 6870169"/>
              <a:gd name="connsiteX15" fmla="*/ 8587587 w 9924662"/>
              <a:gd name="connsiteY15" fmla="*/ 3708962 h 6870169"/>
              <a:gd name="connsiteX16" fmla="*/ 7472708 w 9924662"/>
              <a:gd name="connsiteY16" fmla="*/ 6861787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3105 w 9924662"/>
              <a:gd name="connsiteY14" fmla="*/ 3650741 h 6870169"/>
              <a:gd name="connsiteX15" fmla="*/ 8587587 w 9924662"/>
              <a:gd name="connsiteY15" fmla="*/ 3708962 h 6870169"/>
              <a:gd name="connsiteX16" fmla="*/ 7422306 w 9924662"/>
              <a:gd name="connsiteY16" fmla="*/ 6867214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3105 w 9924662"/>
              <a:gd name="connsiteY14" fmla="*/ 3650741 h 6870169"/>
              <a:gd name="connsiteX15" fmla="*/ 8576646 w 9924662"/>
              <a:gd name="connsiteY15" fmla="*/ 3703661 h 6870169"/>
              <a:gd name="connsiteX16" fmla="*/ 7422306 w 9924662"/>
              <a:gd name="connsiteY16" fmla="*/ 6867214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61474 w 9924662"/>
              <a:gd name="connsiteY2" fmla="*/ 322071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597635 w 9924662"/>
              <a:gd name="connsiteY14" fmla="*/ 3663994 h 6870169"/>
              <a:gd name="connsiteX15" fmla="*/ 8576646 w 9924662"/>
              <a:gd name="connsiteY15" fmla="*/ 3703661 h 6870169"/>
              <a:gd name="connsiteX16" fmla="*/ 7422306 w 9924662"/>
              <a:gd name="connsiteY16" fmla="*/ 6867214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597635 w 9924662"/>
              <a:gd name="connsiteY14" fmla="*/ 3663994 h 6870169"/>
              <a:gd name="connsiteX15" fmla="*/ 8576646 w 9924662"/>
              <a:gd name="connsiteY15" fmla="*/ 3703661 h 6870169"/>
              <a:gd name="connsiteX16" fmla="*/ 7422306 w 9924662"/>
              <a:gd name="connsiteY16" fmla="*/ 6867214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7422306 w 9924662"/>
              <a:gd name="connsiteY16" fmla="*/ 6867214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6798275 w 9924662"/>
              <a:gd name="connsiteY16" fmla="*/ 6859840 h 6870169"/>
              <a:gd name="connsiteX17" fmla="*/ 0 w 9924662"/>
              <a:gd name="connsiteY17" fmla="*/ 6870169 h 6870169"/>
              <a:gd name="connsiteX18" fmla="*/ 0 w 9924662"/>
              <a:gd name="connsiteY18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7966509 w 9924662"/>
              <a:gd name="connsiteY16" fmla="*/ 4772263 h 6870169"/>
              <a:gd name="connsiteX17" fmla="*/ 6798275 w 9924662"/>
              <a:gd name="connsiteY17" fmla="*/ 6859840 h 6870169"/>
              <a:gd name="connsiteX18" fmla="*/ 0 w 9924662"/>
              <a:gd name="connsiteY18" fmla="*/ 6870169 h 6870169"/>
              <a:gd name="connsiteX19" fmla="*/ 0 w 9924662"/>
              <a:gd name="connsiteY19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7905629 w 9924662"/>
              <a:gd name="connsiteY16" fmla="*/ 3835740 h 6870169"/>
              <a:gd name="connsiteX17" fmla="*/ 6798275 w 9924662"/>
              <a:gd name="connsiteY17" fmla="*/ 6859840 h 6870169"/>
              <a:gd name="connsiteX18" fmla="*/ 0 w 9924662"/>
              <a:gd name="connsiteY18" fmla="*/ 6870169 h 6870169"/>
              <a:gd name="connsiteX19" fmla="*/ 0 w 9924662"/>
              <a:gd name="connsiteY19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8354626 w 9924662"/>
              <a:gd name="connsiteY16" fmla="*/ 3761999 h 6870169"/>
              <a:gd name="connsiteX17" fmla="*/ 7905629 w 9924662"/>
              <a:gd name="connsiteY17" fmla="*/ 3835740 h 6870169"/>
              <a:gd name="connsiteX18" fmla="*/ 6798275 w 9924662"/>
              <a:gd name="connsiteY18" fmla="*/ 6859840 h 6870169"/>
              <a:gd name="connsiteX19" fmla="*/ 0 w 9924662"/>
              <a:gd name="connsiteY19" fmla="*/ 6870169 h 6870169"/>
              <a:gd name="connsiteX20" fmla="*/ 0 w 9924662"/>
              <a:gd name="connsiteY20" fmla="*/ 11575 h 6870169"/>
              <a:gd name="connsiteX0" fmla="*/ 0 w 9924662"/>
              <a:gd name="connsiteY0" fmla="*/ 11575 h 6870169"/>
              <a:gd name="connsiteX1" fmla="*/ 9924662 w 9924662"/>
              <a:gd name="connsiteY1" fmla="*/ 0 h 6870169"/>
              <a:gd name="connsiteX2" fmla="*/ 8753269 w 9924662"/>
              <a:gd name="connsiteY2" fmla="*/ 3223365 h 6870169"/>
              <a:gd name="connsiteX3" fmla="*/ 8705744 w 9924662"/>
              <a:gd name="connsiteY3" fmla="*/ 3213551 h 6870169"/>
              <a:gd name="connsiteX4" fmla="*/ 8604070 w 9924662"/>
              <a:gd name="connsiteY4" fmla="*/ 3515273 h 6870169"/>
              <a:gd name="connsiteX5" fmla="*/ 8498210 w 9924662"/>
              <a:gd name="connsiteY5" fmla="*/ 3223955 h 6870169"/>
              <a:gd name="connsiteX6" fmla="*/ 8378483 w 9924662"/>
              <a:gd name="connsiteY6" fmla="*/ 3219710 h 6870169"/>
              <a:gd name="connsiteX7" fmla="*/ 8276807 w 9924662"/>
              <a:gd name="connsiteY7" fmla="*/ 3524510 h 6870169"/>
              <a:gd name="connsiteX8" fmla="*/ 8178312 w 9924662"/>
              <a:gd name="connsiteY8" fmla="*/ 3222788 h 6870169"/>
              <a:gd name="connsiteX9" fmla="*/ 8048043 w 9924662"/>
              <a:gd name="connsiteY9" fmla="*/ 3219710 h 6870169"/>
              <a:gd name="connsiteX10" fmla="*/ 8216440 w 9924662"/>
              <a:gd name="connsiteY10" fmla="*/ 3656898 h 6870169"/>
              <a:gd name="connsiteX11" fmla="*/ 8337176 w 9924662"/>
              <a:gd name="connsiteY11" fmla="*/ 3653818 h 6870169"/>
              <a:gd name="connsiteX12" fmla="*/ 8432496 w 9924662"/>
              <a:gd name="connsiteY12" fmla="*/ 3352097 h 6870169"/>
              <a:gd name="connsiteX13" fmla="*/ 8540525 w 9924662"/>
              <a:gd name="connsiteY13" fmla="*/ 3656898 h 6870169"/>
              <a:gd name="connsiteX14" fmla="*/ 8600370 w 9924662"/>
              <a:gd name="connsiteY14" fmla="*/ 3658693 h 6870169"/>
              <a:gd name="connsiteX15" fmla="*/ 8576646 w 9924662"/>
              <a:gd name="connsiteY15" fmla="*/ 3703661 h 6870169"/>
              <a:gd name="connsiteX16" fmla="*/ 8522050 w 9924662"/>
              <a:gd name="connsiteY16" fmla="*/ 3835741 h 6870169"/>
              <a:gd name="connsiteX17" fmla="*/ 7905629 w 9924662"/>
              <a:gd name="connsiteY17" fmla="*/ 3835740 h 6870169"/>
              <a:gd name="connsiteX18" fmla="*/ 6798275 w 9924662"/>
              <a:gd name="connsiteY18" fmla="*/ 6859840 h 6870169"/>
              <a:gd name="connsiteX19" fmla="*/ 0 w 9924662"/>
              <a:gd name="connsiteY19" fmla="*/ 6870169 h 6870169"/>
              <a:gd name="connsiteX20" fmla="*/ 0 w 9924662"/>
              <a:gd name="connsiteY20" fmla="*/ 11575 h 687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24662" h="6870169">
                <a:moveTo>
                  <a:pt x="0" y="11575"/>
                </a:moveTo>
                <a:lnTo>
                  <a:pt x="9924662" y="0"/>
                </a:lnTo>
                <a:lnTo>
                  <a:pt x="8753269" y="3223365"/>
                </a:lnTo>
                <a:cubicBezTo>
                  <a:pt x="8701860" y="3222003"/>
                  <a:pt x="8677721" y="3214912"/>
                  <a:pt x="8705744" y="3213551"/>
                </a:cubicBezTo>
                <a:lnTo>
                  <a:pt x="8604070" y="3515273"/>
                </a:lnTo>
                <a:cubicBezTo>
                  <a:pt x="8603734" y="3548503"/>
                  <a:pt x="8498546" y="3190725"/>
                  <a:pt x="8498210" y="3223955"/>
                </a:cubicBezTo>
                <a:lnTo>
                  <a:pt x="8378483" y="3219710"/>
                </a:lnTo>
                <a:cubicBezTo>
                  <a:pt x="8339297" y="3349019"/>
                  <a:pt x="8335058" y="3333625"/>
                  <a:pt x="8276807" y="3524510"/>
                </a:cubicBezTo>
                <a:lnTo>
                  <a:pt x="8178312" y="3222788"/>
                </a:lnTo>
                <a:lnTo>
                  <a:pt x="8048043" y="3219710"/>
                </a:lnTo>
                <a:lnTo>
                  <a:pt x="8216440" y="3656898"/>
                </a:lnTo>
                <a:lnTo>
                  <a:pt x="8337176" y="3653818"/>
                </a:lnTo>
                <a:lnTo>
                  <a:pt x="8432496" y="3352097"/>
                </a:lnTo>
                <a:lnTo>
                  <a:pt x="8540525" y="3656898"/>
                </a:lnTo>
                <a:lnTo>
                  <a:pt x="8600370" y="3658693"/>
                </a:lnTo>
                <a:lnTo>
                  <a:pt x="8576646" y="3703661"/>
                </a:lnTo>
                <a:lnTo>
                  <a:pt x="8522050" y="3835741"/>
                </a:lnTo>
                <a:lnTo>
                  <a:pt x="7905629" y="3835740"/>
                </a:lnTo>
                <a:lnTo>
                  <a:pt x="6798275" y="6859840"/>
                </a:lnTo>
                <a:lnTo>
                  <a:pt x="0" y="6870169"/>
                </a:lnTo>
                <a:lnTo>
                  <a:pt x="0" y="1157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448800" y="3816350"/>
            <a:ext cx="1905000" cy="501650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Texta Black"/>
              </a:defRPr>
            </a:lvl1pPr>
          </a:lstStyle>
          <a:p>
            <a:pPr lvl="0"/>
            <a:r>
              <a:rPr lang="en-GB" dirty="0">
                <a:latin typeface="Texta Black"/>
              </a:rPr>
              <a:t>INSERT TEXT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86530" y="3816091"/>
            <a:ext cx="95693" cy="501708"/>
          </a:xfrm>
          <a:prstGeom prst="rect">
            <a:avLst/>
          </a:prstGeom>
          <a:solidFill>
            <a:srgbClr val="CE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076700" cy="1325563"/>
          </a:xfrm>
        </p:spPr>
        <p:txBody>
          <a:bodyPr/>
          <a:lstStyle>
            <a:lvl1pPr>
              <a:defRPr>
                <a:solidFill>
                  <a:srgbClr val="0F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4038"/>
            <a:ext cx="4076700" cy="4157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EBE9A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257800" y="1047750"/>
            <a:ext cx="5924550" cy="4933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5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great reasons to visit Washington DC and never forget it">
            <a:extLst>
              <a:ext uri="{FF2B5EF4-FFF2-40B4-BE49-F238E27FC236}">
                <a16:creationId xmlns:a16="http://schemas.microsoft.com/office/drawing/2014/main" id="{4FD0DCF8-C50E-57D5-E720-F108EF91F9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" y="0"/>
            <a:ext cx="1054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448800" y="3816350"/>
            <a:ext cx="1905000" cy="501650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Texta Black"/>
              </a:defRPr>
            </a:lvl1pPr>
          </a:lstStyle>
          <a:p>
            <a:pPr lvl="0"/>
            <a:r>
              <a:rPr lang="en-GB" dirty="0">
                <a:latin typeface="Texta Black"/>
              </a:rPr>
              <a:t>INSERT TEXT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86530" y="3816091"/>
            <a:ext cx="95693" cy="501708"/>
          </a:xfrm>
          <a:prstGeom prst="rect">
            <a:avLst/>
          </a:prstGeom>
          <a:solidFill>
            <a:srgbClr val="CEB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0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"/>
          <p:cNvGrpSpPr/>
          <p:nvPr/>
        </p:nvGrpSpPr>
        <p:grpSpPr>
          <a:xfrm>
            <a:off x="9707091" y="4982691"/>
            <a:ext cx="2087439" cy="2087439"/>
            <a:chOff x="0" y="0"/>
            <a:chExt cx="4174876" cy="4174876"/>
          </a:xfrm>
        </p:grpSpPr>
        <p:pic>
          <p:nvPicPr>
            <p:cNvPr id="114" name="Winmark - cropped.png" descr="Winmark - cropp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3200" y="839909"/>
              <a:ext cx="2136339" cy="313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WM-Global Mobility-logo.png" descr="WM-Global Mobility-log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174877" cy="4174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" name="GROW YOUR C-SUITE CAREER ANYWHERE."/>
          <p:cNvSpPr txBox="1"/>
          <p:nvPr/>
        </p:nvSpPr>
        <p:spPr>
          <a:xfrm>
            <a:off x="698195" y="705617"/>
            <a:ext cx="5118261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100" b="0" spc="123">
                <a:solidFill>
                  <a:srgbClr val="080340"/>
                </a:solidFill>
                <a:latin typeface="Texta Alt Black"/>
                <a:ea typeface="Texta Alt Black"/>
                <a:cs typeface="Texta Alt Black"/>
                <a:sym typeface="Texta Alt Black"/>
              </a:defRPr>
            </a:lvl1pPr>
          </a:lstStyle>
          <a:p>
            <a:r>
              <a:rPr sz="2050"/>
              <a:t>GROW YOUR C-SUITE CAREER ANYWHERE.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9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GROW YOUR C-SUITE CAREER ANYWHERE."/>
          <p:cNvSpPr txBox="1"/>
          <p:nvPr/>
        </p:nvSpPr>
        <p:spPr>
          <a:xfrm>
            <a:off x="698195" y="705617"/>
            <a:ext cx="5118261" cy="36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100" b="0" spc="123">
                <a:solidFill>
                  <a:srgbClr val="080340"/>
                </a:solidFill>
                <a:latin typeface="Texta Alt Black"/>
                <a:ea typeface="Texta Alt Black"/>
                <a:cs typeface="Texta Alt Black"/>
                <a:sym typeface="Texta Alt Black"/>
              </a:defRPr>
            </a:lvl1pPr>
          </a:lstStyle>
          <a:p>
            <a:r>
              <a:rPr sz="2050"/>
              <a:t>GROW YOUR C-SUITE CAREER ANYWHERE.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9532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7994-01F8-4B7E-B4DF-1AC328FAFAC8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09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>
            <a:extLst>
              <a:ext uri="{FF2B5EF4-FFF2-40B4-BE49-F238E27FC236}">
                <a16:creationId xmlns:a16="http://schemas.microsoft.com/office/drawing/2014/main" id="{541660B5-82C2-028A-5C47-2F02C3E85D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840384" y="609600"/>
            <a:ext cx="0" cy="5562600"/>
          </a:xfrm>
          <a:prstGeom prst="line">
            <a:avLst/>
          </a:prstGeom>
          <a:noFill/>
          <a:ln w="38100" cmpd="dbl">
            <a:solidFill>
              <a:srgbClr val="132D3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" name="Line 16">
            <a:extLst>
              <a:ext uri="{FF2B5EF4-FFF2-40B4-BE49-F238E27FC236}">
                <a16:creationId xmlns:a16="http://schemas.microsoft.com/office/drawing/2014/main" id="{BC5147D3-6773-3E1A-4C1D-26402057C63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11200" y="1052513"/>
            <a:ext cx="9129184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4" name="Picture 11" descr="winmark_green_cmyk.tif                                         001CE950Macintosh HD                   BF118A03:">
            <a:extLst>
              <a:ext uri="{FF2B5EF4-FFF2-40B4-BE49-F238E27FC236}">
                <a16:creationId xmlns:a16="http://schemas.microsoft.com/office/drawing/2014/main" id="{515B7CC1-F58B-9D6D-CE6B-A35F428E2F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2095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667" y="1268760"/>
            <a:ext cx="8928728" cy="1849090"/>
          </a:xfrm>
        </p:spPr>
        <p:txBody>
          <a:bodyPr anchor="t"/>
          <a:lstStyle>
            <a:lvl1pPr>
              <a:lnSpc>
                <a:spcPts val="2600"/>
              </a:lnSpc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39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4558"/>
            <a:ext cx="5387077" cy="640599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5157"/>
            <a:ext cx="5387077" cy="3951555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58"/>
            <a:ext cx="5388889" cy="640599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57"/>
            <a:ext cx="5388889" cy="3951555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AAABE6-B162-7131-447E-140B072E18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821267" y="6384926"/>
            <a:ext cx="9347200" cy="4730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51DD17-52D2-F843-397A-EEC37620EB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7133" y="6381750"/>
            <a:ext cx="3492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57F2A14-2E72-425B-A98F-9F6B333C6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33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1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9025003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4512237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5327916" y="1455896"/>
            <a:ext cx="4320481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1849438"/>
            <a:ext cx="10515600" cy="4140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EBE9D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964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1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6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5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03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88641"/>
            <a:ext cx="8928992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438276"/>
            <a:ext cx="8928728" cy="4905375"/>
          </a:xfrm>
        </p:spPr>
        <p:txBody>
          <a:bodyPr/>
          <a:lstStyle>
            <a:lvl1pPr marL="271463" indent="-271463">
              <a:lnSpc>
                <a:spcPct val="100000"/>
              </a:lnSpc>
              <a:defRPr sz="2400"/>
            </a:lvl1pPr>
            <a:lvl2pPr marL="715963" indent="-425450">
              <a:lnSpc>
                <a:spcPct val="100000"/>
              </a:lnSpc>
              <a:tabLst>
                <a:tab pos="715963" algn="l"/>
              </a:tabLst>
              <a:defRPr sz="2000"/>
            </a:lvl2pPr>
            <a:lvl3pPr marL="987425" indent="-280988">
              <a:lnSpc>
                <a:spcPct val="100000"/>
              </a:lnSpc>
              <a:tabLst>
                <a:tab pos="987425" algn="l"/>
              </a:tabLst>
              <a:defRPr sz="1800"/>
            </a:lvl3pPr>
            <a:lvl4pPr marL="1349375" indent="-271463">
              <a:lnSpc>
                <a:spcPct val="100000"/>
              </a:lnSpc>
              <a:tabLst>
                <a:tab pos="1349375" algn="l"/>
              </a:tabLst>
              <a:defRPr sz="1600"/>
            </a:lvl4pPr>
            <a:lvl5pPr marL="1611313" indent="-271463">
              <a:lnSpc>
                <a:spcPct val="10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solidFill>
                  <a:srgbClr val="10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 dirty="0"/>
              <a:t>Title insert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43100"/>
            <a:ext cx="10515600" cy="1181100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CEBE9A"/>
                </a:solidFill>
                <a:latin typeface="Texta Heavy" panose="02000000000000000000" pitchFamily="50" charset="0"/>
              </a:defRPr>
            </a:lvl1pPr>
            <a:lvl2pPr>
              <a:defRPr sz="2000">
                <a:solidFill>
                  <a:srgbClr val="0F4B59"/>
                </a:solidFill>
              </a:defRPr>
            </a:lvl2pPr>
            <a:lvl3pPr>
              <a:defRPr sz="2000">
                <a:solidFill>
                  <a:srgbClr val="0F4B59"/>
                </a:solidFill>
              </a:defRPr>
            </a:lvl3pPr>
            <a:lvl4pPr>
              <a:defRPr sz="2000">
                <a:solidFill>
                  <a:srgbClr val="0F4B59"/>
                </a:solidFill>
              </a:defRPr>
            </a:lvl4pPr>
            <a:lvl5pPr>
              <a:defRPr sz="2000">
                <a:solidFill>
                  <a:srgbClr val="0F4B59"/>
                </a:solidFill>
              </a:defRPr>
            </a:lvl5pPr>
          </a:lstStyle>
          <a:p>
            <a:pPr lvl="0"/>
            <a:r>
              <a:rPr lang="en-US" sz="2000" dirty="0">
                <a:solidFill>
                  <a:srgbClr val="00697C"/>
                </a:solidFill>
                <a:latin typeface="Texta" charset="0"/>
                <a:ea typeface="Texta" charset="0"/>
                <a:cs typeface="Texta" charset="0"/>
              </a:rPr>
              <a:t>Insert text here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3371850"/>
            <a:ext cx="10515600" cy="2457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EBE9A"/>
                </a:solidFill>
                <a:latin typeface="Texta Heavy" panose="02000000000000000000" pitchFamily="50" charset="0"/>
              </a:defRPr>
            </a:lvl1pPr>
            <a:lvl2pPr>
              <a:defRPr sz="2000">
                <a:latin typeface="Texta Black"/>
              </a:defRPr>
            </a:lvl2pPr>
            <a:lvl3pPr>
              <a:defRPr sz="2000">
                <a:latin typeface="Texta Black"/>
              </a:defRPr>
            </a:lvl3pPr>
            <a:lvl4pPr>
              <a:defRPr sz="2000">
                <a:latin typeface="Texta Black"/>
              </a:defRPr>
            </a:lvl4pPr>
            <a:lvl5pPr>
              <a:defRPr sz="2000">
                <a:latin typeface="Texta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96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733799"/>
            <a:ext cx="10515600" cy="2443163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400" baseline="0">
                <a:solidFill>
                  <a:srgbClr val="0F4B59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GB" dirty="0"/>
              <a:t>Bullet point</a:t>
            </a:r>
          </a:p>
          <a:p>
            <a:pPr lvl="0"/>
            <a:r>
              <a:rPr lang="en-GB" dirty="0"/>
              <a:t>Bullet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374653"/>
            <a:ext cx="4895850" cy="501650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rgbClr val="CEBE9D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US" sz="2400" b="1" dirty="0">
                <a:solidFill>
                  <a:srgbClr val="CEBE9A"/>
                </a:solidFill>
                <a:latin typeface="Texta Heavy" charset="0"/>
                <a:ea typeface="Texta Heavy" charset="0"/>
                <a:cs typeface="Texta Heavy" charset="0"/>
              </a:rPr>
              <a:t>Highlight important words in gold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4650"/>
            <a:ext cx="10515600" cy="1074738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04B59"/>
                </a:solidFill>
                <a:latin typeface="Texta Black" panose="02000000000000000000" pitchFamily="50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644650"/>
            <a:ext cx="10515600" cy="186848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104B59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GB" sz="2000" dirty="0">
                <a:latin typeface="Texta Heavy" panose="02000000000000000000" pitchFamily="50" charset="0"/>
              </a:rPr>
              <a:t>Insert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F4B59"/>
                </a:solidFill>
                <a:latin typeface="Texta Black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200" y="2419350"/>
            <a:ext cx="5105400" cy="2628900"/>
          </a:xfrm>
        </p:spPr>
        <p:txBody>
          <a:bodyPr/>
          <a:lstStyle>
            <a:lvl1pPr>
              <a:defRPr>
                <a:solidFill>
                  <a:srgbClr val="CEBE9A"/>
                </a:solidFill>
                <a:latin typeface="Texta Black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8400" y="2419350"/>
            <a:ext cx="5105400" cy="2628900"/>
          </a:xfrm>
        </p:spPr>
        <p:txBody>
          <a:bodyPr/>
          <a:lstStyle>
            <a:lvl1pPr>
              <a:defRPr>
                <a:solidFill>
                  <a:srgbClr val="0F4B59"/>
                </a:solidFill>
                <a:latin typeface="Texta Black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9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0F4B59"/>
                </a:solidFill>
                <a:latin typeface="Texta Black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CEBE9D"/>
                </a:solidFill>
                <a:latin typeface="Texta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F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95350" y="1866900"/>
            <a:ext cx="5143500" cy="426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EBE9A"/>
                </a:solidFill>
                <a:latin typeface="Texta" panose="02000000000000000000" pitchFamily="50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153150" y="1912938"/>
            <a:ext cx="5143500" cy="426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076700" cy="1325563"/>
          </a:xfrm>
        </p:spPr>
        <p:txBody>
          <a:bodyPr/>
          <a:lstStyle>
            <a:lvl1pPr>
              <a:defRPr>
                <a:solidFill>
                  <a:srgbClr val="0F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4038"/>
            <a:ext cx="4076700" cy="4157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EBE9A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62550" y="857250"/>
            <a:ext cx="6210300" cy="512445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4B59"/>
                </a:solidFill>
                <a:latin typeface="Texta Black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6900"/>
            <a:ext cx="5010150" cy="8001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CEBE9D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05524" y="1866900"/>
            <a:ext cx="5248275" cy="8001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CEBE9D"/>
                </a:solidFill>
                <a:latin typeface="Texta Heavy" panose="02000000000000000000" pitchFamily="50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38200" y="2800350"/>
            <a:ext cx="5010150" cy="3314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1pPr>
            <a:lvl2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2pPr>
            <a:lvl3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3pPr>
            <a:lvl4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4pPr>
            <a:lvl5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6095999" y="2800350"/>
            <a:ext cx="5257799" cy="3314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1pPr>
            <a:lvl2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2pPr>
            <a:lvl3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3pPr>
            <a:lvl4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4pPr>
            <a:lvl5pPr>
              <a:defRPr sz="2000">
                <a:solidFill>
                  <a:srgbClr val="0F4B59"/>
                </a:solidFill>
                <a:latin typeface="Texta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6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D79B-43AA-4D5A-8DCF-3B5E8149B5A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198D-DCC0-4778-9EB9-AA38B9D8D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50" r:id="rId4"/>
    <p:sldLayoutId id="2147483660" r:id="rId5"/>
    <p:sldLayoutId id="214748365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jeffcock@winmarkgloba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winmarkglobal.com/" TargetMode="External"/><Relationship Id="rId5" Type="http://schemas.openxmlformats.org/officeDocument/2006/relationships/hyperlink" Target="https://www.linkedin.com/company/winmark" TargetMode="External"/><Relationship Id="rId4" Type="http://schemas.openxmlformats.org/officeDocument/2006/relationships/hyperlink" Target="mailto:hello@winmarkglob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MNdbgPSz_dZjMM&amp;tbnid=6EKZmNSCu3kfIM:&amp;ved=0CAUQjRw&amp;url=http://www.businessweek.com/articles/2013-01-24/groupthink-in-davos-financial-crisis-over&amp;ei=TrB7U53yMI-pyATFooKoDw&amp;bvm=bv.67229260,d.aWw&amp;psig=AFQjCNEThMyP_SpXD5NNN-9KurifeMZ-gQ&amp;ust=14007013692279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Global GC Academy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761863" y="3786853"/>
            <a:ext cx="3430137" cy="1289050"/>
          </a:xfrm>
          <a:prstGeom prst="rect">
            <a:avLst/>
          </a:prstGeom>
          <a:solidFill>
            <a:srgbClr val="0F566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bg1"/>
                </a:solidFill>
                <a:latin typeface="Texta Blac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+mn-lt"/>
              </a:rPr>
              <a:t>GGN </a:t>
            </a:r>
          </a:p>
          <a:p>
            <a:r>
              <a:rPr lang="en-GB" sz="3600" dirty="0">
                <a:latin typeface="+mn-lt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F9AF0-4BC7-0766-3D90-2441F39B619A}"/>
              </a:ext>
            </a:extLst>
          </p:cNvPr>
          <p:cNvSpPr/>
          <p:nvPr/>
        </p:nvSpPr>
        <p:spPr>
          <a:xfrm>
            <a:off x="261257" y="209005"/>
            <a:ext cx="11612880" cy="1515291"/>
          </a:xfrm>
          <a:prstGeom prst="rect">
            <a:avLst/>
          </a:prstGeom>
          <a:solidFill>
            <a:srgbClr val="104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Global Government Network (GGN)</a:t>
            </a:r>
          </a:p>
        </p:txBody>
      </p:sp>
    </p:spTree>
    <p:extLst>
      <p:ext uri="{BB962C8B-B14F-4D97-AF65-F5344CB8AC3E}">
        <p14:creationId xmlns:p14="http://schemas.microsoft.com/office/powerpoint/2010/main" val="373065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0C39CA9-246C-0A56-0714-607226C2DF9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38200" y="1326922"/>
            <a:ext cx="10515600" cy="4969367"/>
          </a:xfrm>
        </p:spPr>
        <p:txBody>
          <a:bodyPr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 trained team in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 database of the key people, in the agreed departments and key countries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Online communities of the State Departments </a:t>
            </a:r>
            <a:r>
              <a:rPr lang="en-GB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CxOs</a:t>
            </a:r>
            <a:endParaRPr lang="en-GB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 brilliant website that supports the community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Research with all the </a:t>
            </a:r>
            <a:r>
              <a:rPr lang="en-GB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CxOs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on what they want their network to address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The network generating content such as Case Studies to share with members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Identified and recruited speakers for the summit in the latter half of the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All the infrastructure will also be in place, such as our Tech, Templates, Links, Management Processes and Reporting.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193715F-6613-38F8-D28C-853B257D0EB6}"/>
              </a:ext>
            </a:extLst>
          </p:cNvPr>
          <p:cNvSpPr txBox="1">
            <a:spLocks noChangeArrowheads="1"/>
          </p:cNvSpPr>
          <p:nvPr/>
        </p:nvSpPr>
        <p:spPr>
          <a:xfrm>
            <a:off x="854869" y="8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F4B59"/>
                </a:solidFill>
                <a:latin typeface="Texta Black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latin typeface="+mn-lt"/>
              </a:rPr>
              <a:t>6 Months Objectives for all Levels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33B178-A6AE-B90B-E415-AE196D99499B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5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905999" y="0"/>
                </a:lnTo>
                <a:lnTo>
                  <a:pt x="9905999" y="6857999"/>
                </a:lnTo>
                <a:close/>
              </a:path>
            </a:pathLst>
          </a:custGeom>
          <a:solidFill>
            <a:srgbClr val="0E4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89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40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4">
            <a:solidFill>
              <a:srgbClr val="40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5800" y="5486401"/>
            <a:ext cx="2575092" cy="114839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80645" algn="r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solidFill>
                  <a:srgbClr val="FFFFFF"/>
                </a:solidFill>
                <a:latin typeface="Roboto "/>
                <a:cs typeface="Calibri"/>
              </a:rPr>
              <a:t>Winmark </a:t>
            </a:r>
            <a:r>
              <a:rPr sz="1200" dirty="0">
                <a:solidFill>
                  <a:srgbClr val="FFFFFF"/>
                </a:solidFill>
                <a:latin typeface="Roboto "/>
                <a:cs typeface="Calibri"/>
              </a:rPr>
              <a:t>Global  </a:t>
            </a:r>
            <a:endParaRPr lang="en-GB" sz="1200" dirty="0">
              <a:solidFill>
                <a:srgbClr val="FFFFFF"/>
              </a:solidFill>
              <a:latin typeface="Roboto "/>
              <a:cs typeface="Calibri"/>
            </a:endParaRPr>
          </a:p>
          <a:p>
            <a:pPr marL="12700" marR="5080" indent="80645" algn="r">
              <a:lnSpc>
                <a:spcPts val="1430"/>
              </a:lnSpc>
              <a:spcBef>
                <a:spcPts val="155"/>
              </a:spcBef>
            </a:pPr>
            <a:r>
              <a:rPr sz="1200" spc="60" dirty="0">
                <a:solidFill>
                  <a:srgbClr val="FFFFFF"/>
                </a:solidFill>
                <a:latin typeface="Roboto "/>
                <a:cs typeface="Calibri"/>
              </a:rPr>
              <a:t>7 </a:t>
            </a:r>
            <a:r>
              <a:rPr sz="1200" spc="25" dirty="0">
                <a:solidFill>
                  <a:srgbClr val="FFFFFF"/>
                </a:solidFill>
                <a:latin typeface="Roboto "/>
                <a:cs typeface="Calibri"/>
              </a:rPr>
              <a:t>Berghem</a:t>
            </a:r>
            <a:r>
              <a:rPr sz="1200" spc="-145" dirty="0">
                <a:solidFill>
                  <a:srgbClr val="FFFFFF"/>
                </a:solidFill>
                <a:latin typeface="Roboto "/>
                <a:cs typeface="Calibri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Roboto "/>
                <a:cs typeface="Calibri"/>
              </a:rPr>
              <a:t>Mews</a:t>
            </a:r>
            <a:endParaRPr sz="1200" dirty="0">
              <a:latin typeface="Roboto "/>
              <a:cs typeface="Calibri"/>
            </a:endParaRPr>
          </a:p>
          <a:p>
            <a:pPr marR="5080" algn="r">
              <a:lnSpc>
                <a:spcPts val="1365"/>
              </a:lnSpc>
            </a:pPr>
            <a:r>
              <a:rPr sz="1200" spc="25" dirty="0">
                <a:solidFill>
                  <a:srgbClr val="FFFFFF"/>
                </a:solidFill>
                <a:latin typeface="Roboto "/>
                <a:cs typeface="Calibri"/>
              </a:rPr>
              <a:t>Blythe</a:t>
            </a:r>
            <a:r>
              <a:rPr sz="1200" spc="-95" dirty="0">
                <a:solidFill>
                  <a:srgbClr val="FFFFFF"/>
                </a:solidFill>
                <a:latin typeface="Roboto "/>
                <a:cs typeface="Calibri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Roboto "/>
                <a:cs typeface="Calibri"/>
              </a:rPr>
              <a:t>Road</a:t>
            </a:r>
            <a:endParaRPr sz="1200" dirty="0">
              <a:latin typeface="Roboto "/>
              <a:cs typeface="Calibri"/>
            </a:endParaRPr>
          </a:p>
          <a:p>
            <a:pPr marL="544830" marR="5080" indent="119380" algn="r">
              <a:lnSpc>
                <a:spcPts val="1420"/>
              </a:lnSpc>
              <a:spcBef>
                <a:spcPts val="55"/>
              </a:spcBef>
            </a:pPr>
            <a:r>
              <a:rPr sz="1200" spc="55" dirty="0">
                <a:solidFill>
                  <a:srgbClr val="FFFFFF"/>
                </a:solidFill>
                <a:latin typeface="Roboto "/>
                <a:cs typeface="Calibri"/>
              </a:rPr>
              <a:t>L</a:t>
            </a:r>
            <a:r>
              <a:rPr sz="1200" spc="5" dirty="0">
                <a:solidFill>
                  <a:srgbClr val="FFFFFF"/>
                </a:solidFill>
                <a:latin typeface="Roboto "/>
                <a:cs typeface="Calibri"/>
              </a:rPr>
              <a:t>ondon  </a:t>
            </a:r>
            <a:endParaRPr lang="en-GB" sz="1200" spc="5" dirty="0">
              <a:solidFill>
                <a:srgbClr val="FFFFFF"/>
              </a:solidFill>
              <a:latin typeface="Roboto "/>
              <a:cs typeface="Calibri"/>
            </a:endParaRPr>
          </a:p>
          <a:p>
            <a:pPr marL="544830" marR="5080" indent="119380" algn="r">
              <a:lnSpc>
                <a:spcPts val="1420"/>
              </a:lnSpc>
              <a:spcBef>
                <a:spcPts val="55"/>
              </a:spcBef>
            </a:pPr>
            <a:r>
              <a:rPr sz="1200" spc="45" dirty="0">
                <a:solidFill>
                  <a:srgbClr val="FFFFFF"/>
                </a:solidFill>
                <a:latin typeface="Roboto "/>
                <a:cs typeface="Calibri"/>
              </a:rPr>
              <a:t>W14</a:t>
            </a:r>
            <a:r>
              <a:rPr lang="en-GB" sz="1200" spc="45" dirty="0">
                <a:solidFill>
                  <a:srgbClr val="FFFFFF"/>
                </a:solidFill>
                <a:latin typeface="Roboto "/>
                <a:cs typeface="Calibri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Roboto "/>
                <a:cs typeface="Calibri"/>
              </a:rPr>
              <a:t>0HN</a:t>
            </a:r>
            <a:endParaRPr sz="1200" dirty="0">
              <a:latin typeface="Roboto "/>
              <a:cs typeface="Calibri"/>
            </a:endParaRPr>
          </a:p>
          <a:p>
            <a:pPr marL="114935" algn="r">
              <a:lnSpc>
                <a:spcPts val="1385"/>
              </a:lnSpc>
            </a:pPr>
            <a:r>
              <a:rPr lang="en-GB" sz="1200" spc="5" dirty="0">
                <a:solidFill>
                  <a:srgbClr val="FFFFFF"/>
                </a:solidFill>
                <a:latin typeface="Roboto "/>
                <a:cs typeface="Calibri"/>
              </a:rPr>
              <a:t>      </a:t>
            </a:r>
            <a:r>
              <a:rPr sz="1200" spc="5" dirty="0">
                <a:solidFill>
                  <a:srgbClr val="FFFFFF"/>
                </a:solidFill>
                <a:latin typeface="Roboto "/>
                <a:cs typeface="Calibri"/>
              </a:rPr>
              <a:t>United</a:t>
            </a:r>
            <a:r>
              <a:rPr sz="1200" spc="-85" dirty="0">
                <a:solidFill>
                  <a:srgbClr val="FFFFFF"/>
                </a:solidFill>
                <a:latin typeface="Roboto "/>
                <a:cs typeface="Calibri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Roboto "/>
                <a:cs typeface="Calibri"/>
              </a:rPr>
              <a:t>Kingdom</a:t>
            </a:r>
            <a:endParaRPr sz="1200" dirty="0">
              <a:latin typeface="Roboto 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1" y="682441"/>
            <a:ext cx="5223795" cy="554639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3500" b="1" spc="30" dirty="0">
                <a:latin typeface="Roboto "/>
              </a:rPr>
              <a:t>Your GGN C</a:t>
            </a:r>
            <a:r>
              <a:rPr sz="3500" b="1" spc="60" dirty="0" err="1">
                <a:latin typeface="Roboto "/>
              </a:rPr>
              <a:t>ontact</a:t>
            </a:r>
            <a:r>
              <a:rPr lang="en-GB" sz="3500" b="1" spc="60" dirty="0">
                <a:latin typeface="Roboto "/>
              </a:rPr>
              <a:t>s</a:t>
            </a:r>
            <a:endParaRPr sz="3500" dirty="0">
              <a:latin typeface="Roboto 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9319" y="1919521"/>
            <a:ext cx="7443216" cy="324704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b="1" spc="-20" dirty="0">
                <a:solidFill>
                  <a:srgbClr val="FFFFFF"/>
                </a:solidFill>
                <a:latin typeface="Roboto "/>
                <a:cs typeface="Calibri"/>
              </a:rPr>
              <a:t>Enquiries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John Jeffcock, Chief Executive Officer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Call: +44 207 605 8000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Email: </a:t>
            </a:r>
            <a:r>
              <a:rPr lang="en-GB" spc="-20" dirty="0">
                <a:solidFill>
                  <a:schemeClr val="bg1"/>
                </a:solidFill>
                <a:latin typeface="Roboto 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john.jeffcock@winmarkglobal.com</a:t>
            </a:r>
            <a:endParaRPr lang="en-GB" spc="-20" dirty="0">
              <a:solidFill>
                <a:schemeClr val="bg1"/>
              </a:solidFill>
              <a:latin typeface="Roboto 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endParaRPr lang="en-GB" spc="-20" dirty="0">
              <a:solidFill>
                <a:srgbClr val="FFFFFF"/>
              </a:solidFill>
              <a:latin typeface="Roboto 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b="1" spc="-20" dirty="0">
                <a:solidFill>
                  <a:srgbClr val="FFFFFF"/>
                </a:solidFill>
                <a:latin typeface="Roboto "/>
                <a:cs typeface="Calibri"/>
              </a:rPr>
              <a:t>Coordination 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sv-SE" spc="-20" dirty="0">
                <a:solidFill>
                  <a:schemeClr val="bg1"/>
                </a:solidFill>
                <a:latin typeface="Roboto "/>
                <a:cs typeface="Calibri"/>
              </a:rPr>
              <a:t>Monica Barsan</a:t>
            </a: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, HR &amp; Training Manager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Call: +44 207 605 8000</a:t>
            </a: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20" dirty="0">
                <a:solidFill>
                  <a:srgbClr val="FFFFFF"/>
                </a:solidFill>
                <a:latin typeface="Roboto "/>
                <a:cs typeface="Calibri"/>
              </a:rPr>
              <a:t>Email: </a:t>
            </a:r>
            <a:r>
              <a:rPr lang="sv-SE" spc="-20" dirty="0">
                <a:solidFill>
                  <a:schemeClr val="bg1"/>
                </a:solidFill>
                <a:latin typeface="Roboto "/>
                <a:cs typeface="Calibri"/>
              </a:rPr>
              <a:t>monica.barsan@winmarkglobal.com</a:t>
            </a:r>
            <a:endParaRPr lang="en-GB" spc="-20" dirty="0">
              <a:solidFill>
                <a:schemeClr val="bg1"/>
              </a:solidFill>
              <a:latin typeface="Roboto 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endParaRPr lang="en-GB" spc="-20" dirty="0">
              <a:solidFill>
                <a:srgbClr val="FFFFFF"/>
              </a:solidFill>
              <a:latin typeface="Roboto 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219"/>
              </a:spcBef>
            </a:pPr>
            <a:endParaRPr dirty="0">
              <a:solidFill>
                <a:schemeClr val="bg1"/>
              </a:solidFill>
              <a:latin typeface="Roboto 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9973" y="5535872"/>
            <a:ext cx="6112506" cy="10012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10"/>
              </a:spcBef>
            </a:pPr>
            <a:r>
              <a:rPr sz="1550" spc="45" dirty="0">
                <a:solidFill>
                  <a:schemeClr val="bg1"/>
                </a:solidFill>
                <a:latin typeface="Roboto "/>
                <a:cs typeface="Calibri"/>
              </a:rPr>
              <a:t>Email</a:t>
            </a:r>
            <a:r>
              <a:rPr lang="en-GB" sz="1550" spc="45" dirty="0">
                <a:solidFill>
                  <a:schemeClr val="bg1"/>
                </a:solidFill>
                <a:latin typeface="Roboto "/>
                <a:cs typeface="Calibri"/>
              </a:rPr>
              <a:t>: </a:t>
            </a:r>
            <a:r>
              <a:rPr lang="en-GB" sz="1550" u="heavy" spc="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Roboto 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</a:t>
            </a:r>
            <a:r>
              <a:rPr sz="1550" spc="30" dirty="0">
                <a:solidFill>
                  <a:schemeClr val="bg1"/>
                </a:solidFill>
                <a:latin typeface="Roboto 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1550" u="heavy" spc="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Roboto 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winmarkglobal.com </a:t>
            </a:r>
            <a:r>
              <a:rPr sz="1550" spc="30" dirty="0">
                <a:solidFill>
                  <a:schemeClr val="bg1"/>
                </a:solidFill>
                <a:latin typeface="Roboto "/>
                <a:cs typeface="Calibri"/>
              </a:rPr>
              <a:t> </a:t>
            </a:r>
            <a:r>
              <a:rPr sz="1550" spc="5" dirty="0">
                <a:solidFill>
                  <a:schemeClr val="bg1"/>
                </a:solidFill>
                <a:latin typeface="Roboto "/>
                <a:cs typeface="Calibri"/>
              </a:rPr>
              <a:t>or</a:t>
            </a:r>
            <a:r>
              <a:rPr sz="1550" spc="-20" dirty="0">
                <a:solidFill>
                  <a:schemeClr val="bg1"/>
                </a:solidFill>
                <a:latin typeface="Roboto "/>
                <a:cs typeface="Calibri"/>
              </a:rPr>
              <a:t> </a:t>
            </a:r>
            <a:r>
              <a:rPr sz="1550" spc="20" dirty="0">
                <a:solidFill>
                  <a:schemeClr val="bg1"/>
                </a:solidFill>
                <a:latin typeface="Roboto "/>
                <a:cs typeface="Calibri"/>
              </a:rPr>
              <a:t>call</a:t>
            </a:r>
            <a:r>
              <a:rPr sz="1550" spc="-15" dirty="0">
                <a:solidFill>
                  <a:schemeClr val="bg1"/>
                </a:solidFill>
                <a:latin typeface="Roboto "/>
                <a:cs typeface="Calibri"/>
              </a:rPr>
              <a:t> </a:t>
            </a:r>
            <a:r>
              <a:rPr sz="1550" spc="100" dirty="0">
                <a:solidFill>
                  <a:schemeClr val="bg1"/>
                </a:solidFill>
                <a:latin typeface="Roboto "/>
                <a:cs typeface="Calibri"/>
              </a:rPr>
              <a:t>+44</a:t>
            </a:r>
            <a:r>
              <a:rPr sz="1550" spc="-15" dirty="0">
                <a:solidFill>
                  <a:schemeClr val="bg1"/>
                </a:solidFill>
                <a:latin typeface="Roboto "/>
                <a:cs typeface="Calibri"/>
              </a:rPr>
              <a:t> </a:t>
            </a:r>
            <a:r>
              <a:rPr sz="1550" spc="-5" dirty="0">
                <a:solidFill>
                  <a:schemeClr val="bg1"/>
                </a:solidFill>
                <a:latin typeface="Roboto "/>
                <a:cs typeface="Calibri"/>
              </a:rPr>
              <a:t>(0)</a:t>
            </a:r>
            <a:r>
              <a:rPr lang="en-GB" sz="1550" spc="-5" dirty="0">
                <a:solidFill>
                  <a:schemeClr val="bg1"/>
                </a:solidFill>
                <a:latin typeface="Roboto "/>
                <a:cs typeface="Calibri"/>
              </a:rPr>
              <a:t> 207 605 8000</a:t>
            </a:r>
            <a:endParaRPr lang="en-GB" sz="1550" spc="95" dirty="0">
              <a:solidFill>
                <a:schemeClr val="bg1"/>
              </a:solidFill>
              <a:latin typeface="Roboto 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10"/>
              </a:spcBef>
            </a:pPr>
            <a:r>
              <a:rPr lang="en-GB" sz="1550" spc="95" dirty="0">
                <a:solidFill>
                  <a:schemeClr val="bg1"/>
                </a:solidFill>
                <a:latin typeface="Roboto "/>
                <a:cs typeface="Calibri"/>
              </a:rPr>
              <a:t>Follow us on </a:t>
            </a:r>
            <a:r>
              <a:rPr lang="en-GB" sz="1550" spc="95" dirty="0">
                <a:solidFill>
                  <a:schemeClr val="bg1"/>
                </a:solidFill>
                <a:latin typeface="Roboto 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GB" sz="1550" spc="95" dirty="0">
              <a:solidFill>
                <a:schemeClr val="bg1"/>
              </a:solidFill>
              <a:latin typeface="Roboto 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10"/>
              </a:spcBef>
            </a:pPr>
            <a:endParaRPr lang="en-GB" sz="1550" spc="95" dirty="0">
              <a:solidFill>
                <a:schemeClr val="bg1"/>
              </a:solidFill>
              <a:latin typeface="Roboto 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10"/>
              </a:spcBef>
            </a:pPr>
            <a:r>
              <a:rPr lang="en-GB" sz="1550" spc="95" dirty="0">
                <a:solidFill>
                  <a:schemeClr val="bg1"/>
                </a:solidFill>
                <a:latin typeface="Roboto 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Winmarkglobal.com</a:t>
            </a:r>
            <a:r>
              <a:rPr lang="en-GB" sz="1550" spc="95" dirty="0">
                <a:solidFill>
                  <a:schemeClr val="bg1"/>
                </a:solidFill>
                <a:latin typeface="Roboto "/>
                <a:cs typeface="Calibri"/>
              </a:rPr>
              <a:t> </a:t>
            </a:r>
            <a:endParaRPr sz="1550" dirty="0">
              <a:solidFill>
                <a:schemeClr val="bg1"/>
              </a:solidFill>
              <a:latin typeface="Roboto 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3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1324-FC83-4FE0-AA74-763EF085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-7014"/>
            <a:ext cx="85439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Global Government Network (GGN)</a:t>
            </a:r>
            <a:endParaRPr lang="en-GB" sz="2700" b="1" dirty="0">
              <a:latin typeface="+mn-lt"/>
            </a:endParaRPr>
          </a:p>
        </p:txBody>
      </p:sp>
      <p:pic>
        <p:nvPicPr>
          <p:cNvPr id="4" name="Picture 15" descr="http://images.bwbx.io/cms/2013-01-24/0124-davos-630x420.jpg">
            <a:hlinkClick r:id="rId3"/>
            <a:extLst>
              <a:ext uri="{FF2B5EF4-FFF2-40B4-BE49-F238E27FC236}">
                <a16:creationId xmlns:a16="http://schemas.microsoft.com/office/drawing/2014/main" id="{6FA42E0E-903E-9646-A656-45D83C00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 b="26923"/>
          <a:stretch>
            <a:fillRect/>
          </a:stretch>
        </p:blipFill>
        <p:spPr bwMode="auto">
          <a:xfrm>
            <a:off x="2133561" y="4074811"/>
            <a:ext cx="8234400" cy="25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B9E9-0631-4186-8255-A96D839AFE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564" y="1396927"/>
            <a:ext cx="8234397" cy="275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global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excellence for Governments on a par with Davos (World Economic Forum) within 5 years.</a:t>
            </a:r>
            <a:endParaRPr lang="en-GB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5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AF17BCC6-A6FD-E227-F81A-38E504D03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6397" y="365125"/>
            <a:ext cx="2466703" cy="55654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Tectonic</a:t>
            </a:r>
            <a:br>
              <a:rPr lang="en-GB" altLang="en-US" dirty="0">
                <a:solidFill>
                  <a:schemeClr val="bg1"/>
                </a:solidFill>
                <a:latin typeface="+mn-lt"/>
              </a:rPr>
            </a:br>
            <a:r>
              <a:rPr lang="en-GB" altLang="en-US" dirty="0">
                <a:solidFill>
                  <a:schemeClr val="bg1"/>
                </a:solidFill>
                <a:latin typeface="+mn-lt"/>
              </a:rPr>
              <a:t>Global </a:t>
            </a:r>
            <a:br>
              <a:rPr lang="en-GB" altLang="en-US" dirty="0">
                <a:solidFill>
                  <a:schemeClr val="bg1"/>
                </a:solidFill>
                <a:latin typeface="+mn-lt"/>
              </a:rPr>
            </a:br>
            <a:r>
              <a:rPr lang="en-GB" altLang="en-US" dirty="0">
                <a:solidFill>
                  <a:schemeClr val="bg1"/>
                </a:solidFill>
                <a:latin typeface="+mn-lt"/>
              </a:rPr>
              <a:t>Shifts</a:t>
            </a: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CF891923-3218-70AE-9DAC-4AE6418141D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7381630"/>
              </p:ext>
            </p:extLst>
          </p:nvPr>
        </p:nvGraphicFramePr>
        <p:xfrm>
          <a:off x="3907979" y="117565"/>
          <a:ext cx="7182394" cy="65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1C2310C8-F9D9-2888-8732-1A433B929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869" y="830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latin typeface="+mn-lt"/>
              </a:rPr>
              <a:t>How GGN fits in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1B055815-5BAE-611C-65EC-1AFC7D05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7" y="1775761"/>
            <a:ext cx="1319606" cy="13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58986A8F-DC87-71E8-1008-C2464AEEF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75" y="2969020"/>
            <a:ext cx="13922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>
            <a:extLst>
              <a:ext uri="{FF2B5EF4-FFF2-40B4-BE49-F238E27FC236}">
                <a16:creationId xmlns:a16="http://schemas.microsoft.com/office/drawing/2014/main" id="{1430842E-0CC7-8729-2D48-A3CD69F6D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20277"/>
          <a:stretch>
            <a:fillRect/>
          </a:stretch>
        </p:blipFill>
        <p:spPr bwMode="auto">
          <a:xfrm>
            <a:off x="8752114" y="1926474"/>
            <a:ext cx="971904" cy="10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A8241B7C-CD1D-C1E0-C68B-932F0E95D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3" y="2021841"/>
            <a:ext cx="1211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9">
            <a:extLst>
              <a:ext uri="{FF2B5EF4-FFF2-40B4-BE49-F238E27FC236}">
                <a16:creationId xmlns:a16="http://schemas.microsoft.com/office/drawing/2014/main" id="{3974756C-CCD6-8101-85EC-1E76D4E7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5" y="1268413"/>
            <a:ext cx="7024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There are many great policy level organisations and communities</a:t>
            </a:r>
            <a:r>
              <a:rPr lang="en-GB" altLang="en-US" sz="2400" dirty="0">
                <a:latin typeface="+mn-lt"/>
              </a:rPr>
              <a:t>:</a:t>
            </a:r>
          </a:p>
        </p:txBody>
      </p:sp>
      <p:pic>
        <p:nvPicPr>
          <p:cNvPr id="14344" name="Picture 11">
            <a:extLst>
              <a:ext uri="{FF2B5EF4-FFF2-40B4-BE49-F238E27FC236}">
                <a16:creationId xmlns:a16="http://schemas.microsoft.com/office/drawing/2014/main" id="{8E25230D-496C-DF43-72A3-C8178F7AE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08" y="2971550"/>
            <a:ext cx="10747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>
            <a:extLst>
              <a:ext uri="{FF2B5EF4-FFF2-40B4-BE49-F238E27FC236}">
                <a16:creationId xmlns:a16="http://schemas.microsoft.com/office/drawing/2014/main" id="{5D54C3D8-47B0-F567-B027-76066BD4B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72" y="2908144"/>
            <a:ext cx="1905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>
            <a:extLst>
              <a:ext uri="{FF2B5EF4-FFF2-40B4-BE49-F238E27FC236}">
                <a16:creationId xmlns:a16="http://schemas.microsoft.com/office/drawing/2014/main" id="{D24A105B-7DDC-C776-B6A2-278CC11A9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40" y="1935807"/>
            <a:ext cx="11223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>
            <a:extLst>
              <a:ext uri="{FF2B5EF4-FFF2-40B4-BE49-F238E27FC236}">
                <a16:creationId xmlns:a16="http://schemas.microsoft.com/office/drawing/2014/main" id="{91BED31E-B8C3-85CC-13A8-97A8666D65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18" y="1924893"/>
            <a:ext cx="12112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>
            <a:extLst>
              <a:ext uri="{FF2B5EF4-FFF2-40B4-BE49-F238E27FC236}">
                <a16:creationId xmlns:a16="http://schemas.microsoft.com/office/drawing/2014/main" id="{64A0DB8F-114F-CF2D-7AF9-C478B8F2D5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347" y="2471147"/>
            <a:ext cx="1211263" cy="12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21">
            <a:extLst>
              <a:ext uri="{FF2B5EF4-FFF2-40B4-BE49-F238E27FC236}">
                <a16:creationId xmlns:a16="http://schemas.microsoft.com/office/drawing/2014/main" id="{6932B317-6A76-FB72-CE2D-44BF0E9F2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" y="3938588"/>
            <a:ext cx="1065340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There are few organisations who share how to implement policy at a Department level and those that exist tend to be:</a:t>
            </a:r>
          </a:p>
          <a:p>
            <a:pPr eaLnBrk="1" hangingPunct="1"/>
            <a:endParaRPr lang="en-GB" altLang="en-US" sz="2000" dirty="0">
              <a:latin typeface="+mn-lt"/>
            </a:endParaRPr>
          </a:p>
          <a:p>
            <a:pPr marL="2800350" lvl="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Temporary – addressing a passing issue</a:t>
            </a:r>
          </a:p>
          <a:p>
            <a:pPr marL="2800350" lvl="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Scope – limited to historical relationships and treaties</a:t>
            </a:r>
          </a:p>
          <a:p>
            <a:pPr marL="2800350" lvl="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Bias – in favour of the organising State</a:t>
            </a:r>
          </a:p>
          <a:p>
            <a:pPr marL="2800350" lvl="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Surface – lacking depth of management rigour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CD423F-3422-BAC2-B7F8-E7B53E7F5963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1E53A473-229E-2C7A-83BE-F1AB40BE88D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54869" y="1322120"/>
            <a:ext cx="4566217" cy="471291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There are many challenges including: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Trust, Short-termism &amp; International politics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Culture, Language &amp; Perceptions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and a wide variety of State Governance structures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21664-7DF7-EDC5-7801-5A3565AF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46926"/>
              </p:ext>
            </p:extLst>
          </p:nvPr>
        </p:nvGraphicFramePr>
        <p:xfrm>
          <a:off x="5656217" y="1408636"/>
          <a:ext cx="5852060" cy="516197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8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Germany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UK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Ministry for Economic Affairs and Energy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of Business, Skills &amp; Innovation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for Foreign Affairs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Foreign &amp; Commonwealth Office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the Interior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Home Office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Justice and Consumer Protection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Ministry of Justice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Finance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HM Treasury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Labour and Social Affairs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Department for Work &amp; Pensions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Food and Agriculture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Department for Environment, Food &amp; Rural Affairs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Defence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Ministry of Defence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for Family Affairs, Senior Citizens, Women and Youth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Communities &amp; Local Government / &amp; / Department for Culture, Media &amp; Sport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Health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Health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Transport and Digital Infrastructure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Transport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for the Environment, Nature Conservation, Building and Nuclear Safety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Energy &amp; Climate Change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of Education and Research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Education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Federal Minister for Economic Cooperation and Development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Department for International Development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9" marR="8599" marT="860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AutoShape 2">
            <a:extLst>
              <a:ext uri="{FF2B5EF4-FFF2-40B4-BE49-F238E27FC236}">
                <a16:creationId xmlns:a16="http://schemas.microsoft.com/office/drawing/2014/main" id="{713F8E01-0926-1823-F1D9-FD13A4840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869" y="830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latin typeface="+mn-lt"/>
              </a:rPr>
              <a:t>The Challenges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7F657-7AA0-9798-2A76-31BBF059F536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0B37ECF-2E42-8671-D277-20D3739BA76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355714" y="1408635"/>
            <a:ext cx="4175126" cy="474396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Success Factors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Representative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Independent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Inclusive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Trust Worthy</a:t>
            </a:r>
          </a:p>
          <a:p>
            <a:pPr>
              <a:spcAft>
                <a:spcPts val="120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CD34DE-5ADC-8260-1070-9A568434725A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13848633"/>
              </p:ext>
            </p:extLst>
          </p:nvPr>
        </p:nvGraphicFramePr>
        <p:xfrm>
          <a:off x="857792" y="1327490"/>
          <a:ext cx="4175125" cy="49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>
            <a:extLst>
              <a:ext uri="{FF2B5EF4-FFF2-40B4-BE49-F238E27FC236}">
                <a16:creationId xmlns:a16="http://schemas.microsoft.com/office/drawing/2014/main" id="{A7941121-4983-E168-B6C6-38E1B67BDA1A}"/>
              </a:ext>
            </a:extLst>
          </p:cNvPr>
          <p:cNvSpPr txBox="1">
            <a:spLocks noChangeArrowheads="1"/>
          </p:cNvSpPr>
          <p:nvPr/>
        </p:nvSpPr>
        <p:spPr>
          <a:xfrm>
            <a:off x="854869" y="8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F4B59"/>
                </a:solidFill>
                <a:latin typeface="Texta Black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800" b="1" dirty="0">
                <a:latin typeface="+mn-lt"/>
              </a:rPr>
              <a:t>GGN Governance &amp; Advisory Panels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B26078-C6E4-8171-9BBE-97A3A852D9D4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B7BC-B6BF-8435-5385-7469619A3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93225"/>
            <a:ext cx="10515600" cy="499000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 Benefits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Spend - $18 trillion of Government money better utilised every year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Business - Simpler regulatory environment for global business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Society - Greater benefit for the people the Governments serve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Benefits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Centre - Promoting the State as the Centre of Global Government Excellence and the place for global institutions to establish offices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Superior Influence - Superior state knowledge and contacts, reinforcing the State’s leading political influence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Foreign Investment - Foreign Direct Investment (FDI) from States and sponsors, MICE and new World Class local skills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Benefits to Members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 Class - World Class Governance, Best Practice &amp; Benchmarking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Saves Money - Reduced initiative risk, reduced wastage and substantial cost savings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Better Staff - Better informed, well equipped and more effective state employees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C736391-BB11-CBDF-050F-5CAE64CB794B}"/>
              </a:ext>
            </a:extLst>
          </p:cNvPr>
          <p:cNvSpPr txBox="1">
            <a:spLocks noChangeArrowheads="1"/>
          </p:cNvSpPr>
          <p:nvPr/>
        </p:nvSpPr>
        <p:spPr>
          <a:xfrm>
            <a:off x="854869" y="8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F4B59"/>
                </a:solidFill>
                <a:latin typeface="Texta Black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latin typeface="+mn-lt"/>
              </a:rPr>
              <a:t>B</a:t>
            </a:r>
            <a:r>
              <a:rPr lang="en-GB" altLang="en-US" sz="4800" b="1" dirty="0" err="1">
                <a:latin typeface="+mn-lt"/>
              </a:rPr>
              <a:t>enefits</a:t>
            </a:r>
            <a:r>
              <a:rPr lang="en-GB" altLang="en-US" sz="4800" b="1" dirty="0">
                <a:latin typeface="+mn-lt"/>
              </a:rPr>
              <a:t>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95F9CD-BC64-A06F-3980-842C5F716333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19CE26-344D-0EA6-2D1B-DBD859021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374886"/>
              </p:ext>
            </p:extLst>
          </p:nvPr>
        </p:nvGraphicFramePr>
        <p:xfrm>
          <a:off x="838200" y="1556791"/>
          <a:ext cx="10826931" cy="436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>
            <a:extLst>
              <a:ext uri="{FF2B5EF4-FFF2-40B4-BE49-F238E27FC236}">
                <a16:creationId xmlns:a16="http://schemas.microsoft.com/office/drawing/2014/main" id="{4C55B1BA-25B6-582F-0262-75589F4300E0}"/>
              </a:ext>
            </a:extLst>
          </p:cNvPr>
          <p:cNvSpPr txBox="1">
            <a:spLocks noChangeArrowheads="1"/>
          </p:cNvSpPr>
          <p:nvPr/>
        </p:nvSpPr>
        <p:spPr>
          <a:xfrm>
            <a:off x="854869" y="8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F4B59"/>
                </a:solidFill>
                <a:latin typeface="Texta Black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latin typeface="+mn-lt"/>
              </a:rPr>
              <a:t>The creation process for GGN networks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4A8068-B4A6-AD6A-ADB6-64AFFEA454A9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BC3E3E-08EC-F186-ACAD-243D6386D7E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4875564"/>
              </p:ext>
            </p:extLst>
          </p:nvPr>
        </p:nvGraphicFramePr>
        <p:xfrm>
          <a:off x="838200" y="1849438"/>
          <a:ext cx="10515600" cy="41851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KSA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GCC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Half Global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Full Global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421">
                <a:tc>
                  <a:txBody>
                    <a:bodyPr/>
                    <a:lstStyle/>
                    <a:p>
                      <a:r>
                        <a:rPr lang="en-GB" sz="1600" dirty="0"/>
                        <a:t>Includes State Departments</a:t>
                      </a:r>
                      <a:r>
                        <a:rPr lang="en-GB" sz="1600" baseline="0" dirty="0"/>
                        <a:t> from </a:t>
                      </a:r>
                      <a:r>
                        <a:rPr lang="en-GB" sz="1600" dirty="0"/>
                        <a:t>of the Kingdom of Saudi Arabia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Includes Saudi</a:t>
                      </a:r>
                      <a:r>
                        <a:rPr lang="en-GB" sz="1600" baseline="0" dirty="0"/>
                        <a:t> Arabia, </a:t>
                      </a:r>
                      <a:r>
                        <a:rPr lang="en-GB" sz="1600" dirty="0"/>
                        <a:t>UAE, Oman, Kuwait, Qatar </a:t>
                      </a:r>
                      <a:r>
                        <a:rPr lang="en-GB" sz="1600" baseline="0" dirty="0"/>
                        <a:t>&amp; Bahrain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Includes GCC,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G20,</a:t>
                      </a:r>
                      <a:r>
                        <a:rPr lang="en-GB" sz="1600" baseline="0" dirty="0"/>
                        <a:t> BRICs, N</a:t>
                      </a:r>
                      <a:r>
                        <a:rPr lang="en-GB" sz="1600" dirty="0"/>
                        <a:t>ext 11 and States of strategic interest to the UAE 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Includes</a:t>
                      </a:r>
                      <a:r>
                        <a:rPr lang="en-GB" sz="1600" baseline="0" dirty="0"/>
                        <a:t> all 190 Nations States in Year One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0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Phase 1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dirty="0"/>
                        <a:t>includes</a:t>
                      </a:r>
                      <a:r>
                        <a:rPr lang="en-GB" sz="1600" dirty="0"/>
                        <a:t>: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Phase 2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dirty="0"/>
                        <a:t>includes: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16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Roles:  </a:t>
                      </a:r>
                      <a:r>
                        <a:rPr lang="en-GB" sz="1600" b="0" dirty="0"/>
                        <a:t>CEOs, CLOs, </a:t>
                      </a:r>
                      <a:r>
                        <a:rPr lang="en-GB" sz="1600" b="0" baseline="0" dirty="0"/>
                        <a:t>CHRO, CIOs, CMOs, CFOs, COOs and CDOs (</a:t>
                      </a:r>
                      <a:r>
                        <a:rPr lang="en-GB" sz="1600" b="0" baseline="0" dirty="0" err="1"/>
                        <a:t>eGov</a:t>
                      </a:r>
                      <a:r>
                        <a:rPr lang="en-GB" sz="1600" b="0" baseline="0" dirty="0"/>
                        <a:t>), .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sz="1600" baseline="0" dirty="0"/>
                        <a:t>Roles:  </a:t>
                      </a:r>
                      <a:r>
                        <a:rPr lang="en-GB" sz="1600" dirty="0"/>
                        <a:t>Diplomatic Affairs, Strategic</a:t>
                      </a:r>
                      <a:r>
                        <a:rPr lang="en-GB" sz="1600" baseline="0" dirty="0"/>
                        <a:t> &amp; Corporate Affairs, Public Policy, Chief Planning Officer and Head of Communications.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421"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Departments:  </a:t>
                      </a:r>
                      <a:r>
                        <a:rPr lang="en-GB" sz="1600" dirty="0"/>
                        <a:t>Education, Health, Business &amp; Economy,</a:t>
                      </a:r>
                      <a:r>
                        <a:rPr lang="en-GB" sz="1600" baseline="0" dirty="0"/>
                        <a:t> Energy, Foreign Affairs.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Departments:  </a:t>
                      </a:r>
                      <a:r>
                        <a:rPr lang="en-GB" sz="1600" dirty="0"/>
                        <a:t>Transport, Culture &amp; Communities, Food &amp; Agriculture, Media</a:t>
                      </a:r>
                      <a:r>
                        <a:rPr lang="en-GB" sz="1600" baseline="0" dirty="0"/>
                        <a:t> &amp; Sports, Housing &amp; Infrastructure and International Development.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704" marB="45704" anchor="ctr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C8A970D6-80A8-35F7-3BA1-56DFA8D25D0D}"/>
              </a:ext>
            </a:extLst>
          </p:cNvPr>
          <p:cNvSpPr txBox="1">
            <a:spLocks noChangeArrowheads="1"/>
          </p:cNvSpPr>
          <p:nvPr/>
        </p:nvSpPr>
        <p:spPr>
          <a:xfrm>
            <a:off x="854869" y="8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F4B59"/>
                </a:solidFill>
                <a:latin typeface="Texta Black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latin typeface="+mn-lt"/>
              </a:rPr>
              <a:t>Levels &amp;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0E8DA-0C92-B90C-FAC8-E8541C0E83A8}"/>
              </a:ext>
            </a:extLst>
          </p:cNvPr>
          <p:cNvCxnSpPr/>
          <p:nvPr/>
        </p:nvCxnSpPr>
        <p:spPr>
          <a:xfrm flipH="1">
            <a:off x="836579" y="1183594"/>
            <a:ext cx="10653408" cy="0"/>
          </a:xfrm>
          <a:prstGeom prst="line">
            <a:avLst/>
          </a:prstGeom>
          <a:ln w="38100">
            <a:solidFill>
              <a:srgbClr val="2A6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inmark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mark Presentation Template" id="{6810A568-707B-490B-8C0B-F236E9116F4A}" vid="{2EBB1936-37E5-46A3-8980-3890480081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ed5a43-5aed-4bf4-9fef-753685a125d2" xsi:nil="true"/>
    <lcf76f155ced4ddcb4097134ff3c332f xmlns="2f88ee84-22ee-43a8-9b34-327afaecc87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FBBA0375F9A488C84BA5C0C9B0C5E" ma:contentTypeVersion="16" ma:contentTypeDescription="Create a new document." ma:contentTypeScope="" ma:versionID="a96260396e060d3995a9a8a682d5486a">
  <xsd:schema xmlns:xsd="http://www.w3.org/2001/XMLSchema" xmlns:xs="http://www.w3.org/2001/XMLSchema" xmlns:p="http://schemas.microsoft.com/office/2006/metadata/properties" xmlns:ns2="2f88ee84-22ee-43a8-9b34-327afaecc87e" xmlns:ns3="66ed5a43-5aed-4bf4-9fef-753685a125d2" targetNamespace="http://schemas.microsoft.com/office/2006/metadata/properties" ma:root="true" ma:fieldsID="973fb94e0a2602517f78efd5cabeae2e" ns2:_="" ns3:_="">
    <xsd:import namespace="2f88ee84-22ee-43a8-9b34-327afaecc87e"/>
    <xsd:import namespace="66ed5a43-5aed-4bf4-9fef-753685a12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8ee84-22ee-43a8-9b34-327afaecc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07eefa-6bf1-4d02-8be1-8dec04bce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d5a43-5aed-4bf4-9fef-753685a12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f88666-59d5-4565-99b2-2358aed0edf1}" ma:internalName="TaxCatchAll" ma:showField="CatchAllData" ma:web="66ed5a43-5aed-4bf4-9fef-753685a12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14202-DBF5-4FE2-93DB-05563056E2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7A71C-0AD5-4D8C-87AB-3027308A3CFA}">
  <ds:schemaRefs>
    <ds:schemaRef ds:uri="http://schemas.microsoft.com/office/2006/documentManagement/types"/>
    <ds:schemaRef ds:uri="66ed5a43-5aed-4bf4-9fef-753685a125d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f88ee84-22ee-43a8-9b34-327afaecc87e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935F2F-E6CB-4074-8A3D-888B06569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8ee84-22ee-43a8-9b34-327afaecc87e"/>
    <ds:schemaRef ds:uri="66ed5a43-5aed-4bf4-9fef-753685a12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Winmark Presentation Template</Template>
  <TotalTime>0</TotalTime>
  <Words>961</Words>
  <Application>Microsoft Office PowerPoint</Application>
  <PresentationFormat>Widescreen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Roboto </vt:lpstr>
      <vt:lpstr>Symbol</vt:lpstr>
      <vt:lpstr>Texta</vt:lpstr>
      <vt:lpstr>Texta Alt Black</vt:lpstr>
      <vt:lpstr>Texta Black</vt:lpstr>
      <vt:lpstr>Texta Heavy</vt:lpstr>
      <vt:lpstr>Winmark Presentation Template</vt:lpstr>
      <vt:lpstr>PowerPoint Presentation</vt:lpstr>
      <vt:lpstr>Global Government Network (GGN)</vt:lpstr>
      <vt:lpstr>Tectonic Global  Shifts</vt:lpstr>
      <vt:lpstr>How GGN fits in</vt:lpstr>
      <vt:lpstr>The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GGN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Hulda Adao</dc:creator>
  <cp:lastModifiedBy>John Jeffcock</cp:lastModifiedBy>
  <cp:revision>184</cp:revision>
  <cp:lastPrinted>2022-11-16T15:21:56Z</cp:lastPrinted>
  <dcterms:created xsi:type="dcterms:W3CDTF">2017-08-15T09:48:37Z</dcterms:created>
  <dcterms:modified xsi:type="dcterms:W3CDTF">2023-05-18T10:10:11Z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0x010100D3AFBBA0375F9A488C84BA5C0C9B0C5E</vt:lpwstr>
  </property>
  <property fmtid="{D5CDD505-2E9C-101B-9397-08002B2CF9AE}" pid="3" name="MediaServiceImageTags">
    <vt:lpwstr/>
  </property>
</Properties>
</file>